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2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9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2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6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6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2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2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2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3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20000"/>
              <a:lumOff val="8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1346-3C64-4002-93E4-E102E3124B24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51B8-F339-417F-9DB0-6BBB4ED8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5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Сложение и вычитание натуральных чисел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492896"/>
            <a:ext cx="86010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Послание от </a:t>
            </a:r>
            <a:r>
              <a:rPr lang="ru-RU" dirty="0" err="1" smtClean="0">
                <a:solidFill>
                  <a:srgbClr val="FFFF00"/>
                </a:solidFill>
              </a:rPr>
              <a:t>Знайки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Дорогие, ребята! Вы прошли долгий путь и </a:t>
            </a:r>
            <a:r>
              <a:rPr lang="ru-RU" dirty="0" err="1" smtClean="0">
                <a:solidFill>
                  <a:srgbClr val="FF0000"/>
                </a:solidFill>
              </a:rPr>
              <a:t>нашлии</a:t>
            </a:r>
            <a:r>
              <a:rPr lang="ru-RU" dirty="0" smtClean="0">
                <a:solidFill>
                  <a:srgbClr val="FF0000"/>
                </a:solidFill>
              </a:rPr>
              <a:t> клад. Вы разочарованы, что это не золото? Не расстраивайтесь, этот клад дороже любого золота – это знания.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5874"/>
            <a:ext cx="3456384" cy="53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4981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Здравствуйте, ребята. Сегодня на уроке мы отправимся с вами на поиски математического клада на автобусе, а нашими экскурсоводами будут Незнайка и </a:t>
            </a:r>
            <a:r>
              <a:rPr lang="ru-RU" sz="2800" dirty="0" err="1"/>
              <a:t>З</a:t>
            </a:r>
            <a:r>
              <a:rPr lang="ru-RU" sz="2800" dirty="0" err="1" smtClean="0"/>
              <a:t>найка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84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Устный счет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300+200 =Е          980-180=!       </a:t>
            </a:r>
            <a:r>
              <a:rPr lang="ru-RU" dirty="0" smtClean="0"/>
              <a:t>850-450=П</a:t>
            </a:r>
          </a:p>
          <a:p>
            <a:r>
              <a:rPr lang="ru-RU" dirty="0" smtClean="0"/>
              <a:t>450+150 =Х          300+400=А</a:t>
            </a:r>
          </a:p>
          <a:p>
            <a:r>
              <a:rPr lang="ru-RU" dirty="0" smtClean="0"/>
              <a:t>340-140=С            </a:t>
            </a:r>
            <a:r>
              <a:rPr lang="ru-RU" dirty="0" smtClean="0"/>
              <a:t>550-550=У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46168"/>
              </p:ext>
            </p:extLst>
          </p:nvPr>
        </p:nvGraphicFramePr>
        <p:xfrm>
          <a:off x="1547664" y="4509120"/>
          <a:ext cx="6095999" cy="14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800</a:t>
                      </a:r>
                      <a:endParaRPr lang="ru-RU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С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Е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!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задачкино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овощную базу в Цветочном городе завезли картофель, морковь и свеклу: моркови-354ц, свеклы- на 175ц меньше, а картофеля- на 210ц больше, чем свеклы. Сколько всего </a:t>
            </a:r>
            <a:r>
              <a:rPr lang="ru-RU" dirty="0" err="1" smtClean="0"/>
              <a:t>оврщей</a:t>
            </a:r>
            <a:r>
              <a:rPr lang="ru-RU" dirty="0" smtClean="0"/>
              <a:t> привезли на базу?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4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РЕШЕНИЕ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233893"/>
              </p:ext>
            </p:extLst>
          </p:nvPr>
        </p:nvGraphicFramePr>
        <p:xfrm>
          <a:off x="457200" y="1348760"/>
          <a:ext cx="4038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8864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354-175=179(Ц)- СВЕКЛА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3307006"/>
              </p:ext>
            </p:extLst>
          </p:nvPr>
        </p:nvGraphicFramePr>
        <p:xfrm>
          <a:off x="467542" y="2780928"/>
          <a:ext cx="41044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2) 179 +</a:t>
                      </a:r>
                      <a:r>
                        <a:rPr lang="ru-RU" baseline="0" dirty="0" smtClean="0"/>
                        <a:t> 210=389(Ц)- КАРТОФЕЛЬ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47889"/>
              </p:ext>
            </p:extLst>
          </p:nvPr>
        </p:nvGraphicFramePr>
        <p:xfrm>
          <a:off x="467544" y="3933056"/>
          <a:ext cx="40324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3) 354</a:t>
                      </a:r>
                      <a:r>
                        <a:rPr lang="ru-RU" baseline="0" dirty="0" smtClean="0"/>
                        <a:t> + 179 + 389=922(Ц)-ВСЕГО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044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136904" cy="55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ПРИМЕРОВО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268760"/>
            <a:ext cx="5760640" cy="4857403"/>
          </a:xfrm>
        </p:spPr>
        <p:txBody>
          <a:bodyPr/>
          <a:lstStyle/>
          <a:p>
            <a:pPr marL="1371600" lvl="3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№190(А-Е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СПОРТИВНАЯ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-Если я называю четные числа, то вы встаете, нечетные-сидите на месте.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9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неизвестная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 + 2133=3450</a:t>
            </a:r>
          </a:p>
          <a:p>
            <a:r>
              <a:rPr lang="ru-RU" dirty="0" smtClean="0"/>
              <a:t>У – 234=1256</a:t>
            </a:r>
          </a:p>
          <a:p>
            <a:r>
              <a:rPr lang="ru-RU" dirty="0" smtClean="0"/>
              <a:t>456 + С=1362</a:t>
            </a:r>
          </a:p>
          <a:p>
            <a:r>
              <a:rPr lang="ru-RU" dirty="0" smtClean="0"/>
              <a:t>2045 – а=15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392488" cy="55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смекалистых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У стола отпилили 1 угол. Сколько у него углов теперь?</a:t>
            </a:r>
          </a:p>
          <a:p>
            <a:r>
              <a:rPr lang="ru-RU" sz="2400" dirty="0" smtClean="0"/>
              <a:t>2. в тарелке лежали 3 морковки и 4 яблоко. Сколько фруктов было в тарелке?</a:t>
            </a:r>
          </a:p>
          <a:p>
            <a:r>
              <a:rPr lang="ru-RU" sz="2400" dirty="0" smtClean="0"/>
              <a:t>3. У кошки Мурки родились Щенята: 1 черненький и 2 беленьких. Сколько щенят у Мурки?</a:t>
            </a:r>
          </a:p>
          <a:p>
            <a:r>
              <a:rPr lang="ru-RU" sz="2400" dirty="0" smtClean="0"/>
              <a:t>4. Прилетели 2 чижа, 2 стрижа и 2 ужа. Сколько стало птиц всего возле дома моего?</a:t>
            </a:r>
          </a:p>
          <a:p>
            <a:r>
              <a:rPr lang="ru-RU" sz="2400" dirty="0" smtClean="0"/>
              <a:t>5. Один банан падает с елки каждые 5 минут. Сколько их падает за 1 час?</a:t>
            </a:r>
          </a:p>
          <a:p>
            <a:r>
              <a:rPr lang="ru-RU" sz="2400" dirty="0" smtClean="0"/>
              <a:t>6.Что случится с красным платком, если его опустить на дно моря на 5 минут?</a:t>
            </a:r>
          </a:p>
          <a:p>
            <a:r>
              <a:rPr lang="ru-RU" sz="2400" dirty="0" smtClean="0"/>
              <a:t>7. На столе 5 стаканов ягод. Миша съел один и поставил его на стол. Сколько стаканов стоит на столе?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18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312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Сложение и вычитание натуральных чисел</vt:lpstr>
      <vt:lpstr>Здравствуйте, ребята. Сегодня на уроке мы отправимся с вами на поиски математического клада на автобусе, а нашими экскурсоводами будут Незнайка и Знайка.</vt:lpstr>
      <vt:lpstr>Устный счет</vt:lpstr>
      <vt:lpstr>задачкино</vt:lpstr>
      <vt:lpstr>РЕШЕНИЕ</vt:lpstr>
      <vt:lpstr>ПРИМЕРОВО</vt:lpstr>
      <vt:lpstr>СПОРТИВНАЯ</vt:lpstr>
      <vt:lpstr>неизвестная</vt:lpstr>
      <vt:lpstr>смекалистых</vt:lpstr>
      <vt:lpstr>Послание от Знайки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натуральных чисел</dc:title>
  <dc:creator>User</dc:creator>
  <cp:lastModifiedBy>User</cp:lastModifiedBy>
  <cp:revision>14</cp:revision>
  <dcterms:created xsi:type="dcterms:W3CDTF">2014-12-09T14:48:53Z</dcterms:created>
  <dcterms:modified xsi:type="dcterms:W3CDTF">2014-12-09T16:52:35Z</dcterms:modified>
</cp:coreProperties>
</file>