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8346-FB36-4E8C-8A64-21EED5778AD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B55-0E96-4D87-9DA8-9AE792B2B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8346-FB36-4E8C-8A64-21EED5778AD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B55-0E96-4D87-9DA8-9AE792B2B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8346-FB36-4E8C-8A64-21EED5778AD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B55-0E96-4D87-9DA8-9AE792B2B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8346-FB36-4E8C-8A64-21EED5778AD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B55-0E96-4D87-9DA8-9AE792B2B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8346-FB36-4E8C-8A64-21EED5778AD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B55-0E96-4D87-9DA8-9AE792B2B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8346-FB36-4E8C-8A64-21EED5778AD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B55-0E96-4D87-9DA8-9AE792B2B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8346-FB36-4E8C-8A64-21EED5778AD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B55-0E96-4D87-9DA8-9AE792B2B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8346-FB36-4E8C-8A64-21EED5778AD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B55-0E96-4D87-9DA8-9AE792B2B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8346-FB36-4E8C-8A64-21EED5778AD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B55-0E96-4D87-9DA8-9AE792B2B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8346-FB36-4E8C-8A64-21EED5778AD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B55-0E96-4D87-9DA8-9AE792B2B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78346-FB36-4E8C-8A64-21EED5778AD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667B55-0E96-4D87-9DA8-9AE792B2B7C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78346-FB36-4E8C-8A64-21EED5778ADA}" type="datetimeFigureOut">
              <a:rPr lang="ru-RU" smtClean="0"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67B55-0E96-4D87-9DA8-9AE792B2B7C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rtinki-dlya-fona-dlya-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214422"/>
            <a:ext cx="7815290" cy="2370145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1. Какая фигура называется окружностью?</a:t>
            </a:r>
            <a:br>
              <a:rPr lang="ru-RU" sz="3600" dirty="0" smtClean="0"/>
            </a:br>
            <a:r>
              <a:rPr lang="ru-RU" sz="3600" dirty="0" smtClean="0"/>
              <a:t>2. Что называют кругом?</a:t>
            </a:r>
            <a:br>
              <a:rPr lang="ru-RU" sz="3600" dirty="0" smtClean="0"/>
            </a:br>
            <a:r>
              <a:rPr lang="ru-RU" sz="3600" dirty="0" smtClean="0"/>
              <a:t>3. Как найти длину окружности?</a:t>
            </a:r>
            <a:br>
              <a:rPr lang="ru-RU" sz="3600" dirty="0" smtClean="0"/>
            </a:br>
            <a:r>
              <a:rPr lang="ru-RU" sz="3600" dirty="0" smtClean="0"/>
              <a:t>4. Как найти площадь круга?</a:t>
            </a:r>
            <a:endParaRPr lang="ru-RU" sz="3600" dirty="0"/>
          </a:p>
        </p:txBody>
      </p:sp>
      <p:sp>
        <p:nvSpPr>
          <p:cNvPr id="5" name="Овал 4"/>
          <p:cNvSpPr/>
          <p:nvPr/>
        </p:nvSpPr>
        <p:spPr>
          <a:xfrm>
            <a:off x="5572132" y="4143380"/>
            <a:ext cx="1857388" cy="17145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428860" y="4214818"/>
            <a:ext cx="1785950" cy="1643074"/>
          </a:xfrm>
          <a:prstGeom prst="ellipse">
            <a:avLst/>
          </a:prstGeom>
          <a:ln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rtinki-dlya-fona-dlya-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8001056" cy="5429288"/>
          </a:xfrm>
        </p:spPr>
        <p:txBody>
          <a:bodyPr>
            <a:noAutofit/>
          </a:bodyPr>
          <a:lstStyle/>
          <a:p>
            <a:pPr algn="l"/>
            <a:r>
              <a:rPr lang="ru-RU" sz="3200" dirty="0" smtClean="0"/>
              <a:t>1. Назовите предметы, дающие представление о шаре?</a:t>
            </a:r>
            <a:br>
              <a:rPr lang="ru-RU" sz="3200" dirty="0" smtClean="0"/>
            </a:br>
            <a:r>
              <a:rPr lang="ru-RU" sz="3200" dirty="0" smtClean="0"/>
              <a:t>2. Каким свойством обладают все точки поверхности шара?</a:t>
            </a:r>
            <a:br>
              <a:rPr lang="ru-RU" sz="3200" dirty="0" smtClean="0"/>
            </a:br>
            <a:r>
              <a:rPr lang="ru-RU" sz="3200" dirty="0" smtClean="0"/>
              <a:t>3. Что такое сфера?</a:t>
            </a:r>
            <a:br>
              <a:rPr lang="ru-RU" sz="3200" dirty="0" smtClean="0"/>
            </a:br>
            <a:r>
              <a:rPr lang="ru-RU" sz="3200" dirty="0" smtClean="0"/>
              <a:t>4. Окружность является границей круга на плоскости, а сфера?</a:t>
            </a:r>
            <a:br>
              <a:rPr lang="ru-RU" sz="3200" dirty="0" smtClean="0"/>
            </a:br>
            <a:r>
              <a:rPr lang="ru-RU" sz="3200" dirty="0" smtClean="0"/>
              <a:t>5. Объясните на примерах, что такое сфера?</a:t>
            </a:r>
            <a:br>
              <a:rPr lang="ru-RU" sz="3200" dirty="0" smtClean="0"/>
            </a:br>
            <a:r>
              <a:rPr lang="ru-RU" sz="3200" dirty="0" smtClean="0"/>
              <a:t>6. Назовите элементы шара и сферы.</a:t>
            </a:r>
            <a:br>
              <a:rPr lang="ru-RU" sz="3200" dirty="0" smtClean="0"/>
            </a:br>
            <a:r>
              <a:rPr lang="ru-RU" sz="3200" dirty="0" smtClean="0"/>
              <a:t>7. Объясните, что такое радиус, диаметр?</a:t>
            </a:r>
            <a:br>
              <a:rPr lang="ru-RU" sz="3200" dirty="0" smtClean="0"/>
            </a:br>
            <a:r>
              <a:rPr lang="ru-RU" sz="3200" dirty="0" smtClean="0"/>
              <a:t>              8. Чему равен диаметр шара?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rtinki-dlya-fona-dlya-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428604"/>
            <a:ext cx="7772400" cy="1470025"/>
          </a:xfrm>
        </p:spPr>
        <p:txBody>
          <a:bodyPr/>
          <a:lstStyle/>
          <a:p>
            <a:r>
              <a:rPr lang="ru-RU" b="1" dirty="0" smtClean="0"/>
              <a:t>Практическая работа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1643050"/>
            <a:ext cx="7572428" cy="1752600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Нарисуйте окружность. С помощью штриховки придайте объёмность получившемуся кругу.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Как рисовать тени и объем на предметах карандашом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3429000"/>
            <a:ext cx="4071966" cy="2879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rtinki-dlya-fona-dlya-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85794"/>
            <a:ext cx="7772400" cy="1470025"/>
          </a:xfrm>
        </p:spPr>
        <p:txBody>
          <a:bodyPr/>
          <a:lstStyle/>
          <a:p>
            <a:r>
              <a:rPr lang="ru-RU" dirty="0" smtClean="0"/>
              <a:t>Решите задачу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000240"/>
            <a:ext cx="6400800" cy="17526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Можно ли поместить в куб с ребром 5 см шар радиусом </a:t>
            </a:r>
          </a:p>
          <a:p>
            <a:pPr algn="just"/>
            <a:r>
              <a:rPr lang="ru-RU" sz="3600" b="1" dirty="0" smtClean="0">
                <a:solidFill>
                  <a:schemeClr val="accent3">
                    <a:lumMod val="50000"/>
                  </a:schemeClr>
                </a:solidFill>
              </a:rPr>
              <a:t>3 см?</a:t>
            </a:r>
            <a:endParaRPr lang="ru-RU" sz="36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rtinki-dlya-fona-dlya-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0004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/>
              <a:t>С. 142, № 874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7858180" cy="464347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Наша планета Земля  - модель шара. Чему равен радиус?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Длина экватора Земли – модель чего? 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Когда надо найти длину экватора, что надо определить?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Назовите формулу длины окружности.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</a:rPr>
              <a:t>              Самостоятельно запишите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        решение задачи в тетрадь.</a:t>
            </a:r>
          </a:p>
          <a:p>
            <a:pPr algn="l"/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      </a:t>
            </a:r>
          </a:p>
          <a:p>
            <a:pPr algn="l"/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rtinki-dlya-fona-dlya-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/>
          <a:lstStyle/>
          <a:p>
            <a:r>
              <a:rPr lang="ru-RU" dirty="0" smtClean="0"/>
              <a:t>Решение: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00100" y="1714488"/>
            <a:ext cx="7286676" cy="4286280"/>
          </a:xfrm>
        </p:spPr>
        <p:txBody>
          <a:bodyPr/>
          <a:lstStyle/>
          <a:p>
            <a:pPr marL="514350" indent="-514350" algn="l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12,7 : 2 = 6,4 (тыс.км) – радиус Земли.</a:t>
            </a:r>
          </a:p>
          <a:p>
            <a:pPr marL="514350" indent="-514350" algn="l">
              <a:buAutoNum type="arabicParenR"/>
            </a:pPr>
            <a:r>
              <a:rPr lang="ru-RU" dirty="0" smtClean="0">
                <a:solidFill>
                  <a:schemeClr val="tx1"/>
                </a:solidFill>
              </a:rPr>
              <a:t>12,7 * 3,14 = 39,9 (тыс.км) – длина экватора.</a:t>
            </a:r>
          </a:p>
          <a:p>
            <a:pPr marL="514350" indent="-514350" algn="l"/>
            <a:r>
              <a:rPr lang="ru-RU" dirty="0" smtClean="0">
                <a:solidFill>
                  <a:schemeClr val="tx1"/>
                </a:solidFill>
              </a:rPr>
              <a:t>Ответ: 39,9 тыс.км.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rtinki-dlya-fona-dlya-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772400" cy="1470025"/>
          </a:xfrm>
        </p:spPr>
        <p:txBody>
          <a:bodyPr/>
          <a:lstStyle/>
          <a:p>
            <a:r>
              <a:rPr lang="ru-RU" dirty="0" smtClean="0"/>
              <a:t>Самостоятельная работа</a:t>
            </a:r>
            <a:br>
              <a:rPr lang="ru-RU" dirty="0" smtClean="0"/>
            </a:br>
            <a:r>
              <a:rPr lang="ru-RU" b="1" i="1" dirty="0" smtClean="0"/>
              <a:t>Заполните таблицу</a:t>
            </a:r>
            <a:endParaRPr lang="ru-RU" b="1" i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57290" y="2285992"/>
          <a:ext cx="6548460" cy="33178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09692"/>
                <a:gridCol w="1309692"/>
                <a:gridCol w="1309692"/>
                <a:gridCol w="1309692"/>
                <a:gridCol w="1309692"/>
              </a:tblGrid>
              <a:tr h="829471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r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1</a:t>
                      </a:r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9471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d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3</a:t>
                      </a:r>
                      <a:endParaRPr lang="ru-RU" sz="4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9471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C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829471">
                <a:tc>
                  <a:txBody>
                    <a:bodyPr/>
                    <a:lstStyle/>
                    <a:p>
                      <a:pPr algn="ctr"/>
                      <a:r>
                        <a:rPr lang="en-US" sz="4400" b="1" dirty="0" smtClean="0"/>
                        <a:t>S</a:t>
                      </a:r>
                      <a:endParaRPr lang="ru-RU" sz="4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3786190"/>
            <a:ext cx="428628" cy="935188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4643446"/>
            <a:ext cx="485774" cy="1059871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rtinki-dlya-fona-dlya-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70009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772400" cy="1470025"/>
          </a:xfrm>
        </p:spPr>
        <p:txBody>
          <a:bodyPr/>
          <a:lstStyle/>
          <a:p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8662" y="1071546"/>
            <a:ext cx="7500990" cy="5143536"/>
          </a:xfrm>
        </p:spPr>
        <p:txBody>
          <a:bodyPr/>
          <a:lstStyle/>
          <a:p>
            <a:pPr marL="514350" indent="-51435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Что запомнилось на уроке больше всего?</a:t>
            </a:r>
          </a:p>
          <a:p>
            <a:pPr marL="514350" indent="-51435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Какие предметы окружающего мира дают представление о сфере?</a:t>
            </a:r>
          </a:p>
          <a:p>
            <a:pPr marL="514350" indent="-51435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Какие предметы окружающего мира дают нам представление о шаре? </a:t>
            </a:r>
            <a:endParaRPr lang="ru-RU" sz="2800" dirty="0" smtClean="0">
              <a:solidFill>
                <a:schemeClr val="tx1"/>
              </a:solidFill>
            </a:endParaRPr>
          </a:p>
          <a:p>
            <a:pPr marL="514350" indent="-514350" algn="l">
              <a:buAutoNum type="arabicPeriod"/>
            </a:pPr>
            <a:r>
              <a:rPr lang="ru-RU" sz="2800" dirty="0" smtClean="0">
                <a:solidFill>
                  <a:schemeClr val="tx1"/>
                </a:solidFill>
              </a:rPr>
              <a:t>Что можно сказать обо всех точках поверхности шара?</a:t>
            </a:r>
          </a:p>
          <a:p>
            <a:pPr marL="514350" indent="-514350" algn="l"/>
            <a:endParaRPr lang="ru-RU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kartinki-dlya-fona-dlya-prezentac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642918"/>
            <a:ext cx="7772400" cy="1470025"/>
          </a:xfrm>
        </p:spPr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071678"/>
            <a:ext cx="6500858" cy="250033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П. 25 читать, ответить на вопросы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№ 873 (</a:t>
            </a:r>
            <a:r>
              <a:rPr lang="ru-RU" dirty="0" err="1" smtClean="0">
                <a:solidFill>
                  <a:schemeClr val="tx1"/>
                </a:solidFill>
              </a:rPr>
              <a:t>а,б</a:t>
            </a:r>
            <a:r>
              <a:rPr lang="ru-RU" dirty="0" smtClean="0">
                <a:solidFill>
                  <a:schemeClr val="tx1"/>
                </a:solidFill>
              </a:rPr>
              <a:t>)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№ 886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188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1. Какая фигура называется окружностью? 2. Что называют кругом? 3. Как найти длину окружности? 4. Как найти площадь круга?</vt:lpstr>
      <vt:lpstr>1. Назовите предметы, дающие представление о шаре? 2. Каким свойством обладают все точки поверхности шара? 3. Что такое сфера? 4. Окружность является границей круга на плоскости, а сфера? 5. Объясните на примерах, что такое сфера? 6. Назовите элементы шара и сферы. 7. Объясните, что такое радиус, диаметр?               8. Чему равен диаметр шара?</vt:lpstr>
      <vt:lpstr>Практическая работа</vt:lpstr>
      <vt:lpstr>Решите задачу</vt:lpstr>
      <vt:lpstr>С. 142, № 874</vt:lpstr>
      <vt:lpstr>Решение:</vt:lpstr>
      <vt:lpstr>Самостоятельная работа Заполните таблицу</vt:lpstr>
      <vt:lpstr>Итог урока</vt:lpstr>
      <vt:lpstr>Домашнее задание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Какая фигура называется окружностью? 2. Что называют кругом? 3. Как найти длину окружности? 4. Как найти площадь круга?</dc:title>
  <dc:creator>Ольга</dc:creator>
  <cp:lastModifiedBy>Ольга</cp:lastModifiedBy>
  <cp:revision>6</cp:revision>
  <dcterms:created xsi:type="dcterms:W3CDTF">2015-01-28T17:07:24Z</dcterms:created>
  <dcterms:modified xsi:type="dcterms:W3CDTF">2015-01-28T17:57:42Z</dcterms:modified>
</cp:coreProperties>
</file>