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4" r:id="rId6"/>
    <p:sldId id="265" r:id="rId7"/>
    <p:sldId id="257" r:id="rId8"/>
    <p:sldId id="267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yandex.ru/yandsearch?p=1&amp;text=%D1%85%D0%BE%D1%85%D0%BB%D0%BE%D0%BC%D0%B0%20%D1%83%D0%B7%D0%BE%D1%80%D1%8B%20%D1%82%D1%80%D0%B0%D0%B2%D0%BA%D0%B0&amp;pos=39&amp;uinfo=sw-1903-sh-956-fw-1678-fh-598-pd-1&amp;rpt=simage&amp;img_url=http://lib.znate.ru/pars_docs/refs/58/57512/57512_html_11129052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305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 Мастер-класс 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Роспись деревянной ложки»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4" descr="d099164121-materialy-dlya-tvorchestva-lozhki-derevyann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1524000" cy="12953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62400"/>
            <a:ext cx="1957699" cy="139876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рылова\праздник русской ложк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838200"/>
            <a:ext cx="80010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Полезные советы</a:t>
            </a:r>
          </a:p>
          <a:p>
            <a:pPr algn="ctr"/>
            <a:endParaRPr lang="ru-RU" sz="9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Сушите ложку после росписи не меньше восьми часов.</a:t>
            </a:r>
          </a:p>
          <a:p>
            <a:endParaRPr lang="ru-RU" sz="8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Если вы планируете лакировать изделие, сушите его при комнатной температуре в том месте помещения, где нет сквозняков и пыли. Обычное время первой лакировки - 15-16 часов, второй - 24-25 часов.</a:t>
            </a:r>
          </a:p>
          <a:p>
            <a:endParaRPr lang="ru-RU" sz="8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Ложку, расписанную гуашью, желательно покрыть несколькими слоями прозрачного лака. Лак можно нанести на ложку кистью или тампоном. Есть и способ, именуемым способом </a:t>
            </a:r>
            <a:r>
              <a:rPr lang="ru-RU" sz="2400" b="1" dirty="0" err="1" smtClean="0">
                <a:latin typeface="Monotype Corsiva" pitchFamily="66" charset="0"/>
              </a:rPr>
              <a:t>окунки</a:t>
            </a:r>
            <a:r>
              <a:rPr lang="ru-RU" sz="2400" b="1" dirty="0" smtClean="0">
                <a:latin typeface="Monotype Corsiva" pitchFamily="66" charset="0"/>
              </a:rPr>
              <a:t> (изделие окунается в емкость с лаком).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Содержимое 13" descr="330207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2258" y="4876800"/>
            <a:ext cx="1300655" cy="13716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рылова\праздник русской лож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302096"/>
            <a:ext cx="86868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1.Деревянные ложки чаще всего вытачивают из липы, березы, ольхи, осины. Эти виды древесины легко раскрашиваются гуашью. Можно использовать также масляные краски.</a:t>
            </a:r>
            <a:endParaRPr kumimoji="0" lang="ru-RU" sz="1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2.Если поверхность ложки имеет шероховатости, перед росписью отшлифуйте изделие наждачной бумагой.</a:t>
            </a:r>
            <a:endParaRPr kumimoji="0" lang="ru-RU" sz="1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3.Прежде чем выбрать краску определите назначение изделия. Если ваша ложка будет чисто декоративной, не будет соприкасаться с влагой, можно смело расписывать цветной гуашью. Эта краски не потребуют предварительной грунтовки. </a:t>
            </a:r>
            <a:endParaRPr kumimoji="0" lang="ru-RU" sz="1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рылова\праздник русской лож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5.Если вы решили расписать ложку масляными красками, предварительно загрунтуйте ее в два-три приема. Состав простейшей грунтовки: 1 часть желатина или сухого столярного клея, 5 частей зубного порошка. Для стакана воды за меру достаточно взять чайную ложку.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7.Выберите для росписи небольшие кисти (№ 2-6), желательно беличьи. Заранее продумайте рисунок росписи (ягоды, листики, абстрактный рисунок и т.д.). При необходимости легкими штрихами нанесите контуры орнамента на поверхность изделия.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8.Нанесите краску на поверхность ложки согласно своему художественному замыслу. Обязательное правило мастеров росписи по дереву: краску надо наносить в один прием!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Крылова\праздник русской лож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l"/>
            <a:r>
              <a:rPr lang="ru-RU" dirty="0" smtClean="0">
                <a:latin typeface="Monotype Corsiva" pitchFamily="66" charset="0"/>
              </a:rPr>
              <a:t>1. Отшлифовать изделия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User\Desktop\фото\ложки\P10505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295400"/>
            <a:ext cx="4171314" cy="3182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1" name="Picture 3" descr="C:\Users\User\Desktop\фото\ложки\P105055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76800" y="2895600"/>
            <a:ext cx="4093440" cy="32162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рылова\праздник русской лож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latin typeface="Monotype Corsiva" pitchFamily="66" charset="0"/>
              </a:rPr>
              <a:t>2. Подготовить материал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 descr="C:\Users\User\Desktop\фото\ложки\P10505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86653" y="1447800"/>
            <a:ext cx="6151693" cy="4629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рылова\праздник русской лож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3. Закрашивание основания ложки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C:\Users\User\Desktop\фото\ложки\P10505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33287" y="1676400"/>
            <a:ext cx="5553626" cy="426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Крылова\праздник русской лож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Орнаменты хохломской росписи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3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3352800" cy="42906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2767880_isskustvo-detyam_xoxloma-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143000"/>
            <a:ext cx="3944507" cy="25909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100" name="Picture 4" descr="http://lib.znate.ru/pars_docs/refs/58/57512/57512_html_1112905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810000"/>
            <a:ext cx="4114800" cy="25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Крылова\праздник русской лож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Monotype Corsiva" pitchFamily="66" charset="0"/>
              </a:rPr>
              <a:t>4.Нанести орнамент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C:\Users\User\Desktop\фото\ложки\P10505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91" y="1371600"/>
            <a:ext cx="4170217" cy="3276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3" name="Picture 3" descr="C:\Users\User\Desktop\фото\ложки\P105057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83270" y="2971800"/>
            <a:ext cx="4025660" cy="3200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Крылова\праздник русской лож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latin typeface="Monotype Corsiva" pitchFamily="66" charset="0"/>
              </a:rPr>
              <a:t>5.Готовое изделие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31" name="Picture 7" descr="C:\Users\User\Desktop\фото\ложки\P10506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1701" y="1524000"/>
            <a:ext cx="607779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287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1. Отшлифовать изделия</vt:lpstr>
      <vt:lpstr>2. Подготовить материал</vt:lpstr>
      <vt:lpstr>3. Закрашивание основания ложки</vt:lpstr>
      <vt:lpstr>Слайд 7</vt:lpstr>
      <vt:lpstr>4.Нанести орнамент</vt:lpstr>
      <vt:lpstr>5.Готовое изделие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2013-03-01T07:47:59Z</dcterms:created>
  <dcterms:modified xsi:type="dcterms:W3CDTF">2014-01-05T08:13:18Z</dcterms:modified>
</cp:coreProperties>
</file>