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3" r:id="rId6"/>
    <p:sldId id="265" r:id="rId7"/>
    <p:sldId id="266" r:id="rId8"/>
    <p:sldId id="267" r:id="rId9"/>
    <p:sldId id="268" r:id="rId10"/>
    <p:sldId id="269" r:id="rId11"/>
    <p:sldId id="264" r:id="rId12"/>
    <p:sldId id="262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4386EC-60D0-4141-8211-9F19150990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C625F4-F62B-4B94-99A1-F6618068B492}">
      <dgm:prSet phldrT="[Текст]" custT="1"/>
      <dgm:spPr/>
      <dgm:t>
        <a:bodyPr/>
        <a:lstStyle/>
        <a:p>
          <a:r>
            <a:rPr lang="ru-RU" sz="1400" u="sng" dirty="0" smtClean="0">
              <a:solidFill>
                <a:schemeClr val="accent5">
                  <a:lumMod val="10000"/>
                </a:schemeClr>
              </a:solidFill>
            </a:rPr>
            <a:t>Для учащихся: </a:t>
          </a:r>
          <a:r>
            <a:rPr lang="ru-RU" sz="1400" u="none" dirty="0" smtClean="0">
              <a:solidFill>
                <a:schemeClr val="accent5">
                  <a:lumMod val="10000"/>
                </a:schemeClr>
              </a:solidFill>
            </a:rPr>
            <a:t>   </a:t>
          </a:r>
          <a:r>
            <a:rPr lang="ru-RU" sz="1400" dirty="0" smtClean="0">
              <a:solidFill>
                <a:schemeClr val="accent5">
                  <a:lumMod val="10000"/>
                </a:schemeClr>
              </a:solidFill>
            </a:rPr>
            <a:t>Создание единой комфортной коррекционно-развивающей среды,   </a:t>
          </a:r>
        </a:p>
        <a:p>
          <a:r>
            <a:rPr lang="ru-RU" sz="1400" dirty="0" smtClean="0">
              <a:solidFill>
                <a:schemeClr val="accent5">
                  <a:lumMod val="10000"/>
                </a:schemeClr>
              </a:solidFill>
            </a:rPr>
            <a:t>                            способствующей нравственному, физическому и  духовному развитию учащихся</a:t>
          </a:r>
          <a:endParaRPr lang="ru-RU" sz="1400" dirty="0">
            <a:solidFill>
              <a:schemeClr val="accent5">
                <a:lumMod val="10000"/>
              </a:schemeClr>
            </a:solidFill>
          </a:endParaRPr>
        </a:p>
      </dgm:t>
    </dgm:pt>
    <dgm:pt modelId="{9697B2BF-7DAB-4312-A2FE-6685CB99D4A9}" type="parTrans" cxnId="{8530C743-D6B4-4326-9BE5-A96AF84840F7}">
      <dgm:prSet/>
      <dgm:spPr/>
      <dgm:t>
        <a:bodyPr/>
        <a:lstStyle/>
        <a:p>
          <a:endParaRPr lang="ru-RU"/>
        </a:p>
      </dgm:t>
    </dgm:pt>
    <dgm:pt modelId="{8A12C581-A30B-4869-992C-608F92BE4A84}" type="sibTrans" cxnId="{8530C743-D6B4-4326-9BE5-A96AF84840F7}">
      <dgm:prSet/>
      <dgm:spPr/>
      <dgm:t>
        <a:bodyPr/>
        <a:lstStyle/>
        <a:p>
          <a:endParaRPr lang="ru-RU"/>
        </a:p>
      </dgm:t>
    </dgm:pt>
    <dgm:pt modelId="{C9636515-625A-477C-8E61-95753F6A5FB7}">
      <dgm:prSet phldrT="[Текст]" custT="1"/>
      <dgm:spPr/>
      <dgm:t>
        <a:bodyPr/>
        <a:lstStyle/>
        <a:p>
          <a:r>
            <a:rPr lang="ru-RU" sz="1200" dirty="0" smtClean="0"/>
            <a:t>формирование целостной системы «сопровождения» каждого учащегося школы, направленное на решение образовательных задач, повышение эффективности качества обучения и воспитания; развитие жизненной компетенции разных категорий детей с  ограниченными возможностями;</a:t>
          </a:r>
          <a:endParaRPr lang="ru-RU" sz="1200" dirty="0"/>
        </a:p>
      </dgm:t>
    </dgm:pt>
    <dgm:pt modelId="{FCD52AD7-EBD4-43E9-9C44-A503EFF96741}" type="parTrans" cxnId="{B964EBB3-8759-4115-8A79-A2E54835F765}">
      <dgm:prSet/>
      <dgm:spPr/>
      <dgm:t>
        <a:bodyPr/>
        <a:lstStyle/>
        <a:p>
          <a:endParaRPr lang="ru-RU"/>
        </a:p>
      </dgm:t>
    </dgm:pt>
    <dgm:pt modelId="{D15E4FF7-27AC-444C-BAEC-C4DEF539AB6F}" type="sibTrans" cxnId="{B964EBB3-8759-4115-8A79-A2E54835F765}">
      <dgm:prSet/>
      <dgm:spPr/>
      <dgm:t>
        <a:bodyPr/>
        <a:lstStyle/>
        <a:p>
          <a:endParaRPr lang="ru-RU"/>
        </a:p>
      </dgm:t>
    </dgm:pt>
    <dgm:pt modelId="{4E0EE9D2-1DAA-4B96-8D33-D57040BDAFF9}">
      <dgm:prSet phldrT="[Текст]" custT="1"/>
      <dgm:spPr/>
      <dgm:t>
        <a:bodyPr/>
        <a:lstStyle/>
        <a:p>
          <a:r>
            <a:rPr lang="ru-RU" sz="1200" dirty="0" smtClean="0"/>
            <a:t>реализация новых подходов и технологий в обучении;</a:t>
          </a:r>
          <a:endParaRPr lang="ru-RU" sz="1200" dirty="0"/>
        </a:p>
      </dgm:t>
    </dgm:pt>
    <dgm:pt modelId="{FAFDD808-3F8E-4CDE-9CA1-8923F55FB45C}" type="parTrans" cxnId="{06879524-B73A-437F-A3FA-51DE802D36E5}">
      <dgm:prSet/>
      <dgm:spPr/>
      <dgm:t>
        <a:bodyPr/>
        <a:lstStyle/>
        <a:p>
          <a:endParaRPr lang="ru-RU"/>
        </a:p>
      </dgm:t>
    </dgm:pt>
    <dgm:pt modelId="{4E7B1C06-FA11-467B-8504-A6B641B0D7DB}" type="sibTrans" cxnId="{06879524-B73A-437F-A3FA-51DE802D36E5}">
      <dgm:prSet/>
      <dgm:spPr/>
      <dgm:t>
        <a:bodyPr/>
        <a:lstStyle/>
        <a:p>
          <a:endParaRPr lang="ru-RU"/>
        </a:p>
      </dgm:t>
    </dgm:pt>
    <dgm:pt modelId="{2E122A67-52AD-4153-98B7-B6B670D9999E}">
      <dgm:prSet phldrT="[Текст]" custT="1"/>
      <dgm:spPr/>
      <dgm:t>
        <a:bodyPr/>
        <a:lstStyle/>
        <a:p>
          <a:r>
            <a:rPr lang="ru-RU" sz="1400" u="sng" dirty="0" smtClean="0">
              <a:solidFill>
                <a:schemeClr val="accent5">
                  <a:lumMod val="10000"/>
                </a:schemeClr>
              </a:solidFill>
            </a:rPr>
            <a:t>Для педагогов: </a:t>
          </a:r>
          <a:r>
            <a:rPr lang="ru-RU" sz="1400" u="none" dirty="0" smtClean="0">
              <a:solidFill>
                <a:schemeClr val="accent5">
                  <a:lumMod val="10000"/>
                </a:schemeClr>
              </a:solidFill>
            </a:rPr>
            <a:t>     </a:t>
          </a:r>
          <a:r>
            <a:rPr lang="ru-RU" sz="1400" dirty="0" smtClean="0">
              <a:solidFill>
                <a:schemeClr val="accent5">
                  <a:lumMod val="10000"/>
                </a:schemeClr>
              </a:solidFill>
            </a:rPr>
            <a:t>Обеспечение профессионального развития педагогических  кадров: </a:t>
          </a:r>
          <a:endParaRPr lang="ru-RU" sz="1400" dirty="0">
            <a:solidFill>
              <a:schemeClr val="accent5">
                <a:lumMod val="10000"/>
              </a:schemeClr>
            </a:solidFill>
          </a:endParaRPr>
        </a:p>
      </dgm:t>
    </dgm:pt>
    <dgm:pt modelId="{8CC3B9E3-328E-4ED6-996B-ADD9F5D6D746}" type="parTrans" cxnId="{863529BA-6A96-41CD-B02A-3B96103B5DE1}">
      <dgm:prSet/>
      <dgm:spPr/>
      <dgm:t>
        <a:bodyPr/>
        <a:lstStyle/>
        <a:p>
          <a:endParaRPr lang="ru-RU"/>
        </a:p>
      </dgm:t>
    </dgm:pt>
    <dgm:pt modelId="{71BBAE01-CEFC-4246-BE76-530A9934C626}" type="sibTrans" cxnId="{863529BA-6A96-41CD-B02A-3B96103B5DE1}">
      <dgm:prSet/>
      <dgm:spPr/>
      <dgm:t>
        <a:bodyPr/>
        <a:lstStyle/>
        <a:p>
          <a:endParaRPr lang="ru-RU"/>
        </a:p>
      </dgm:t>
    </dgm:pt>
    <dgm:pt modelId="{D3EFB15F-35D1-40B2-A47A-E596BD0135B9}">
      <dgm:prSet phldrT="[Текст]" custT="1"/>
      <dgm:spPr/>
      <dgm:t>
        <a:bodyPr/>
        <a:lstStyle/>
        <a:p>
          <a:r>
            <a:rPr lang="ru-RU" sz="1200" dirty="0" smtClean="0"/>
            <a:t>наращивание инновационного и научно-методического потенциала школы, укрепление  связей с различными научными учреждениями; </a:t>
          </a:r>
          <a:endParaRPr lang="ru-RU" sz="1200" dirty="0"/>
        </a:p>
      </dgm:t>
    </dgm:pt>
    <dgm:pt modelId="{4BEF787D-C01C-4784-A88A-ABC21813A954}" type="parTrans" cxnId="{5EAABCDA-6D8E-40C9-A140-E2930A328EBD}">
      <dgm:prSet/>
      <dgm:spPr/>
      <dgm:t>
        <a:bodyPr/>
        <a:lstStyle/>
        <a:p>
          <a:endParaRPr lang="ru-RU"/>
        </a:p>
      </dgm:t>
    </dgm:pt>
    <dgm:pt modelId="{ED814F32-F34D-4566-8535-32B6B28C9AB5}" type="sibTrans" cxnId="{5EAABCDA-6D8E-40C9-A140-E2930A328EBD}">
      <dgm:prSet/>
      <dgm:spPr/>
      <dgm:t>
        <a:bodyPr/>
        <a:lstStyle/>
        <a:p>
          <a:endParaRPr lang="ru-RU"/>
        </a:p>
      </dgm:t>
    </dgm:pt>
    <dgm:pt modelId="{788EE037-12FC-4F11-8897-E378F2502BCF}">
      <dgm:prSet phldrT="[Текст]" custT="1"/>
      <dgm:spPr/>
      <dgm:t>
        <a:bodyPr/>
        <a:lstStyle/>
        <a:p>
          <a:r>
            <a:rPr lang="ru-RU" sz="1400" u="sng" dirty="0" smtClean="0">
              <a:solidFill>
                <a:schemeClr val="accent5">
                  <a:lumMod val="10000"/>
                </a:schemeClr>
              </a:solidFill>
            </a:rPr>
            <a:t>Для администрации: </a:t>
          </a:r>
          <a:r>
            <a:rPr lang="ru-RU" sz="1400" u="none" dirty="0" smtClean="0">
              <a:solidFill>
                <a:schemeClr val="accent5">
                  <a:lumMod val="10000"/>
                </a:schemeClr>
              </a:solidFill>
            </a:rPr>
            <a:t>    </a:t>
          </a:r>
          <a:r>
            <a:rPr lang="ru-RU" sz="1400" dirty="0" smtClean="0">
              <a:solidFill>
                <a:schemeClr val="accent5">
                  <a:lumMod val="10000"/>
                </a:schemeClr>
              </a:solidFill>
            </a:rPr>
            <a:t>Создание  новых механизмов оценки качества образования</a:t>
          </a:r>
          <a:endParaRPr lang="ru-RU" sz="1400" dirty="0">
            <a:solidFill>
              <a:schemeClr val="accent5">
                <a:lumMod val="10000"/>
              </a:schemeClr>
            </a:solidFill>
          </a:endParaRPr>
        </a:p>
      </dgm:t>
    </dgm:pt>
    <dgm:pt modelId="{230A35E7-7D40-4BA8-9C3A-2D25817D11F2}" type="parTrans" cxnId="{6492BCA9-4989-4439-AE9E-468DD2E3B85A}">
      <dgm:prSet/>
      <dgm:spPr/>
      <dgm:t>
        <a:bodyPr/>
        <a:lstStyle/>
        <a:p>
          <a:endParaRPr lang="ru-RU"/>
        </a:p>
      </dgm:t>
    </dgm:pt>
    <dgm:pt modelId="{45FE2087-BD54-46F6-8113-A42E96556572}" type="sibTrans" cxnId="{6492BCA9-4989-4439-AE9E-468DD2E3B85A}">
      <dgm:prSet/>
      <dgm:spPr/>
      <dgm:t>
        <a:bodyPr/>
        <a:lstStyle/>
        <a:p>
          <a:endParaRPr lang="ru-RU"/>
        </a:p>
      </dgm:t>
    </dgm:pt>
    <dgm:pt modelId="{42311C59-8EEB-4A6C-860F-4089887C1CF9}">
      <dgm:prSet phldrT="[Текст]" custT="1"/>
      <dgm:spPr/>
      <dgm:t>
        <a:bodyPr/>
        <a:lstStyle/>
        <a:p>
          <a:r>
            <a:rPr lang="ru-RU" sz="1200" dirty="0" smtClean="0"/>
            <a:t>создание аналитической системы разноаспектного анализа показателей функционирования и развития школы</a:t>
          </a:r>
          <a:endParaRPr lang="ru-RU" sz="1200" dirty="0"/>
        </a:p>
      </dgm:t>
    </dgm:pt>
    <dgm:pt modelId="{E7250EA1-41CD-4294-ABA7-F29EB4E12A72}" type="parTrans" cxnId="{53202502-458B-4850-896D-525BA39FA2C9}">
      <dgm:prSet/>
      <dgm:spPr/>
      <dgm:t>
        <a:bodyPr/>
        <a:lstStyle/>
        <a:p>
          <a:endParaRPr lang="ru-RU"/>
        </a:p>
      </dgm:t>
    </dgm:pt>
    <dgm:pt modelId="{FCC2B462-C7E7-4E59-844C-7300E26888F8}" type="sibTrans" cxnId="{53202502-458B-4850-896D-525BA39FA2C9}">
      <dgm:prSet/>
      <dgm:spPr/>
      <dgm:t>
        <a:bodyPr/>
        <a:lstStyle/>
        <a:p>
          <a:endParaRPr lang="ru-RU"/>
        </a:p>
      </dgm:t>
    </dgm:pt>
    <dgm:pt modelId="{00F26CCE-AAFE-4362-B274-F8B4D79E8CCE}">
      <dgm:prSet custT="1"/>
      <dgm:spPr/>
      <dgm:t>
        <a:bodyPr/>
        <a:lstStyle/>
        <a:p>
          <a:r>
            <a:rPr lang="ru-RU" sz="1200" dirty="0" smtClean="0"/>
            <a:t>создание вариативной системы  обучения, воспитания и развития детей с ОВЗ;</a:t>
          </a:r>
          <a:endParaRPr lang="ru-RU" sz="1200" dirty="0"/>
        </a:p>
      </dgm:t>
    </dgm:pt>
    <dgm:pt modelId="{31651725-4ADA-4D82-968E-235C5C6A321E}" type="parTrans" cxnId="{0619FDEF-E1E1-46A5-9159-AE9553D8E97B}">
      <dgm:prSet/>
      <dgm:spPr/>
      <dgm:t>
        <a:bodyPr/>
        <a:lstStyle/>
        <a:p>
          <a:endParaRPr lang="ru-RU"/>
        </a:p>
      </dgm:t>
    </dgm:pt>
    <dgm:pt modelId="{82333FB2-C525-4E49-9270-6ECE7C0A5C7A}" type="sibTrans" cxnId="{0619FDEF-E1E1-46A5-9159-AE9553D8E97B}">
      <dgm:prSet/>
      <dgm:spPr/>
      <dgm:t>
        <a:bodyPr/>
        <a:lstStyle/>
        <a:p>
          <a:endParaRPr lang="ru-RU"/>
        </a:p>
      </dgm:t>
    </dgm:pt>
    <dgm:pt modelId="{49AAACF9-CB38-4028-8F94-F96D9DE73321}">
      <dgm:prSet custT="1"/>
      <dgm:spPr/>
      <dgm:t>
        <a:bodyPr/>
        <a:lstStyle/>
        <a:p>
          <a:r>
            <a:rPr lang="ru-RU" sz="1200" dirty="0" smtClean="0"/>
            <a:t>создание условий для сохранения здоровья и обеспечения безопасности жизнедеятельности</a:t>
          </a:r>
          <a:endParaRPr lang="ru-RU" sz="1200" dirty="0"/>
        </a:p>
      </dgm:t>
    </dgm:pt>
    <dgm:pt modelId="{5B5BB14F-EE71-44DA-A7A1-C3502F836D1E}" type="parTrans" cxnId="{C2CF4A05-8437-47C5-B289-B4AA15A9BC50}">
      <dgm:prSet/>
      <dgm:spPr/>
      <dgm:t>
        <a:bodyPr/>
        <a:lstStyle/>
        <a:p>
          <a:endParaRPr lang="ru-RU"/>
        </a:p>
      </dgm:t>
    </dgm:pt>
    <dgm:pt modelId="{29F0E28A-240F-4466-B872-5CA0D06984F2}" type="sibTrans" cxnId="{C2CF4A05-8437-47C5-B289-B4AA15A9BC50}">
      <dgm:prSet/>
      <dgm:spPr/>
      <dgm:t>
        <a:bodyPr/>
        <a:lstStyle/>
        <a:p>
          <a:endParaRPr lang="ru-RU"/>
        </a:p>
      </dgm:t>
    </dgm:pt>
    <dgm:pt modelId="{B5F995E3-6F51-40BA-9A4C-1D38E96B1FAF}">
      <dgm:prSet custT="1"/>
      <dgm:spPr/>
      <dgm:t>
        <a:bodyPr/>
        <a:lstStyle/>
        <a:p>
          <a:r>
            <a:rPr lang="ru-RU" sz="1200" dirty="0" smtClean="0"/>
            <a:t>развитие инновационных процессов путём внедрения новых образовательных технологий;</a:t>
          </a:r>
          <a:endParaRPr lang="ru-RU" sz="1200" dirty="0"/>
        </a:p>
      </dgm:t>
    </dgm:pt>
    <dgm:pt modelId="{947BD25B-FF80-45C6-BC99-AFCA14444F70}" type="parTrans" cxnId="{AB41D394-AAAA-46EA-8048-7A11174A554C}">
      <dgm:prSet/>
      <dgm:spPr/>
      <dgm:t>
        <a:bodyPr/>
        <a:lstStyle/>
        <a:p>
          <a:endParaRPr lang="ru-RU"/>
        </a:p>
      </dgm:t>
    </dgm:pt>
    <dgm:pt modelId="{24DA3A32-04EF-4585-8F89-8C3F05E6F8F5}" type="sibTrans" cxnId="{AB41D394-AAAA-46EA-8048-7A11174A554C}">
      <dgm:prSet/>
      <dgm:spPr/>
      <dgm:t>
        <a:bodyPr/>
        <a:lstStyle/>
        <a:p>
          <a:endParaRPr lang="ru-RU"/>
        </a:p>
      </dgm:t>
    </dgm:pt>
    <dgm:pt modelId="{40DC094B-3E6E-4445-BF0A-D42B3744FFFE}">
      <dgm:prSet custT="1"/>
      <dgm:spPr/>
      <dgm:t>
        <a:bodyPr/>
        <a:lstStyle/>
        <a:p>
          <a:r>
            <a:rPr lang="ru-RU" sz="1200" dirty="0" smtClean="0"/>
            <a:t>разработка программы «Методическая поддержка»;</a:t>
          </a:r>
          <a:endParaRPr lang="ru-RU" sz="1200" dirty="0"/>
        </a:p>
      </dgm:t>
    </dgm:pt>
    <dgm:pt modelId="{3E795907-5C65-4EED-A7AF-2D5E505F3023}" type="parTrans" cxnId="{A9054D7C-8A93-4E95-B79E-861BA3C2EDCD}">
      <dgm:prSet/>
      <dgm:spPr/>
      <dgm:t>
        <a:bodyPr/>
        <a:lstStyle/>
        <a:p>
          <a:endParaRPr lang="ru-RU"/>
        </a:p>
      </dgm:t>
    </dgm:pt>
    <dgm:pt modelId="{1AF7A3E3-3894-4CD9-BD80-0014D8C8CB4A}" type="sibTrans" cxnId="{A9054D7C-8A93-4E95-B79E-861BA3C2EDCD}">
      <dgm:prSet/>
      <dgm:spPr/>
      <dgm:t>
        <a:bodyPr/>
        <a:lstStyle/>
        <a:p>
          <a:endParaRPr lang="ru-RU"/>
        </a:p>
      </dgm:t>
    </dgm:pt>
    <dgm:pt modelId="{239D5E6F-0D87-449B-A268-94F1CD70C279}">
      <dgm:prSet custT="1"/>
      <dgm:spPr/>
      <dgm:t>
        <a:bodyPr/>
        <a:lstStyle/>
        <a:p>
          <a:r>
            <a:rPr lang="ru-RU" sz="1200" dirty="0" smtClean="0"/>
            <a:t>стимулирование педагогов и специалистов к непрерывному профессиональному самосовершенствованию</a:t>
          </a:r>
          <a:endParaRPr lang="ru-RU" sz="1200" dirty="0"/>
        </a:p>
      </dgm:t>
    </dgm:pt>
    <dgm:pt modelId="{B8EE7BAA-C3F8-4CA7-88CF-5E850123A0B4}" type="parTrans" cxnId="{41DC76D4-8691-4A10-82CA-E51F0B362F10}">
      <dgm:prSet/>
      <dgm:spPr/>
      <dgm:t>
        <a:bodyPr/>
        <a:lstStyle/>
        <a:p>
          <a:endParaRPr lang="ru-RU"/>
        </a:p>
      </dgm:t>
    </dgm:pt>
    <dgm:pt modelId="{0223612B-A6F8-4F5D-9A7A-65BF0F43BD22}" type="sibTrans" cxnId="{41DC76D4-8691-4A10-82CA-E51F0B362F10}">
      <dgm:prSet/>
      <dgm:spPr/>
      <dgm:t>
        <a:bodyPr/>
        <a:lstStyle/>
        <a:p>
          <a:endParaRPr lang="ru-RU"/>
        </a:p>
      </dgm:t>
    </dgm:pt>
    <dgm:pt modelId="{B4807383-6D18-48DF-B259-FCD5B2232225}">
      <dgm:prSet custT="1"/>
      <dgm:spPr/>
      <dgm:t>
        <a:bodyPr/>
        <a:lstStyle/>
        <a:p>
          <a:r>
            <a:rPr lang="ru-RU" sz="1200" dirty="0" smtClean="0"/>
            <a:t>формирование открытой, широкой системы оценки качества образования с участием всех участников образовательного процесса,  общественных институтов, отработка и введение механизмов и регламентов общественных обсуждений  инноваций в образовании</a:t>
          </a:r>
          <a:endParaRPr lang="ru-RU" sz="1200" dirty="0"/>
        </a:p>
      </dgm:t>
    </dgm:pt>
    <dgm:pt modelId="{B3ACE104-9B39-4C6D-92B1-980B6B31D63B}" type="parTrans" cxnId="{3ADA8CC6-3254-47ED-9AD5-0A3137726E82}">
      <dgm:prSet/>
      <dgm:spPr/>
      <dgm:t>
        <a:bodyPr/>
        <a:lstStyle/>
        <a:p>
          <a:endParaRPr lang="ru-RU"/>
        </a:p>
      </dgm:t>
    </dgm:pt>
    <dgm:pt modelId="{C745A38F-2D2B-41B7-BD08-FAED01562D89}" type="sibTrans" cxnId="{3ADA8CC6-3254-47ED-9AD5-0A3137726E82}">
      <dgm:prSet/>
      <dgm:spPr/>
      <dgm:t>
        <a:bodyPr/>
        <a:lstStyle/>
        <a:p>
          <a:endParaRPr lang="ru-RU"/>
        </a:p>
      </dgm:t>
    </dgm:pt>
    <dgm:pt modelId="{3378958B-73B8-4232-96D4-4987C527EE1C}" type="pres">
      <dgm:prSet presAssocID="{734386EC-60D0-4141-8211-9F19150990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AA970F-15F0-4AC8-BCC9-77152EED5121}" type="pres">
      <dgm:prSet presAssocID="{ECC625F4-F62B-4B94-99A1-F6618068B492}" presName="parentText" presStyleLbl="node1" presStyleIdx="0" presStyleCnt="3" custScaleY="857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69FB32-6EB1-4E9B-A50F-9D0F90834445}" type="pres">
      <dgm:prSet presAssocID="{ECC625F4-F62B-4B94-99A1-F6618068B492}" presName="childText" presStyleLbl="revTx" presStyleIdx="0" presStyleCnt="3" custScaleY="117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A8CA91-F6BA-45BF-865D-2BBDE0163BA8}" type="pres">
      <dgm:prSet presAssocID="{2E122A67-52AD-4153-98B7-B6B670D9999E}" presName="parentText" presStyleLbl="node1" presStyleIdx="1" presStyleCnt="3" custScaleY="607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159A7D-2CCD-45C2-8614-A27869919B43}" type="pres">
      <dgm:prSet presAssocID="{2E122A67-52AD-4153-98B7-B6B670D9999E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6D65F-94F4-41B2-8C4E-F9934EA86733}" type="pres">
      <dgm:prSet presAssocID="{788EE037-12FC-4F11-8897-E378F2502BCF}" presName="parentText" presStyleLbl="node1" presStyleIdx="2" presStyleCnt="3" custScaleY="751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AF8B6D-74A2-490D-B7D6-C61757A9E9D7}" type="pres">
      <dgm:prSet presAssocID="{788EE037-12FC-4F11-8897-E378F2502BCF}" presName="childText" presStyleLbl="revTx" presStyleIdx="2" presStyleCnt="3" custScaleY="70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E5AF63-335C-44B6-AA0F-7DAAEC19DC6A}" type="presOf" srcId="{B5F995E3-6F51-40BA-9A4C-1D38E96B1FAF}" destId="{57159A7D-2CCD-45C2-8614-A27869919B43}" srcOrd="0" destOrd="1" presId="urn:microsoft.com/office/officeart/2005/8/layout/vList2"/>
    <dgm:cxn modelId="{BD4E6BF6-D097-4D21-A863-12FA016BCC20}" type="presOf" srcId="{42311C59-8EEB-4A6C-860F-4089887C1CF9}" destId="{F7AF8B6D-74A2-490D-B7D6-C61757A9E9D7}" srcOrd="0" destOrd="0" presId="urn:microsoft.com/office/officeart/2005/8/layout/vList2"/>
    <dgm:cxn modelId="{863529BA-6A96-41CD-B02A-3B96103B5DE1}" srcId="{734386EC-60D0-4141-8211-9F1915099083}" destId="{2E122A67-52AD-4153-98B7-B6B670D9999E}" srcOrd="1" destOrd="0" parTransId="{8CC3B9E3-328E-4ED6-996B-ADD9F5D6D746}" sibTransId="{71BBAE01-CEFC-4246-BE76-530A9934C626}"/>
    <dgm:cxn modelId="{6492BCA9-4989-4439-AE9E-468DD2E3B85A}" srcId="{734386EC-60D0-4141-8211-9F1915099083}" destId="{788EE037-12FC-4F11-8897-E378F2502BCF}" srcOrd="2" destOrd="0" parTransId="{230A35E7-7D40-4BA8-9C3A-2D25817D11F2}" sibTransId="{45FE2087-BD54-46F6-8113-A42E96556572}"/>
    <dgm:cxn modelId="{8530C743-D6B4-4326-9BE5-A96AF84840F7}" srcId="{734386EC-60D0-4141-8211-9F1915099083}" destId="{ECC625F4-F62B-4B94-99A1-F6618068B492}" srcOrd="0" destOrd="0" parTransId="{9697B2BF-7DAB-4312-A2FE-6685CB99D4A9}" sibTransId="{8A12C581-A30B-4869-992C-608F92BE4A84}"/>
    <dgm:cxn modelId="{0558FDC7-4A90-4DB8-AFE3-03023108004C}" type="presOf" srcId="{734386EC-60D0-4141-8211-9F1915099083}" destId="{3378958B-73B8-4232-96D4-4987C527EE1C}" srcOrd="0" destOrd="0" presId="urn:microsoft.com/office/officeart/2005/8/layout/vList2"/>
    <dgm:cxn modelId="{1E84CCC5-B6D8-480B-88B8-E2EE6BCBE4E0}" type="presOf" srcId="{B4807383-6D18-48DF-B259-FCD5B2232225}" destId="{F7AF8B6D-74A2-490D-B7D6-C61757A9E9D7}" srcOrd="0" destOrd="1" presId="urn:microsoft.com/office/officeart/2005/8/layout/vList2"/>
    <dgm:cxn modelId="{3ADA8CC6-3254-47ED-9AD5-0A3137726E82}" srcId="{788EE037-12FC-4F11-8897-E378F2502BCF}" destId="{B4807383-6D18-48DF-B259-FCD5B2232225}" srcOrd="1" destOrd="0" parTransId="{B3ACE104-9B39-4C6D-92B1-980B6B31D63B}" sibTransId="{C745A38F-2D2B-41B7-BD08-FAED01562D89}"/>
    <dgm:cxn modelId="{AB41D394-AAAA-46EA-8048-7A11174A554C}" srcId="{2E122A67-52AD-4153-98B7-B6B670D9999E}" destId="{B5F995E3-6F51-40BA-9A4C-1D38E96B1FAF}" srcOrd="1" destOrd="0" parTransId="{947BD25B-FF80-45C6-BC99-AFCA14444F70}" sibTransId="{24DA3A32-04EF-4585-8F89-8C3F05E6F8F5}"/>
    <dgm:cxn modelId="{D5018E34-D319-4B6F-9299-399565AD605E}" type="presOf" srcId="{2E122A67-52AD-4153-98B7-B6B670D9999E}" destId="{C0A8CA91-F6BA-45BF-865D-2BBDE0163BA8}" srcOrd="0" destOrd="0" presId="urn:microsoft.com/office/officeart/2005/8/layout/vList2"/>
    <dgm:cxn modelId="{5EAABCDA-6D8E-40C9-A140-E2930A328EBD}" srcId="{2E122A67-52AD-4153-98B7-B6B670D9999E}" destId="{D3EFB15F-35D1-40B2-A47A-E596BD0135B9}" srcOrd="0" destOrd="0" parTransId="{4BEF787D-C01C-4784-A88A-ABC21813A954}" sibTransId="{ED814F32-F34D-4566-8535-32B6B28C9AB5}"/>
    <dgm:cxn modelId="{53202502-458B-4850-896D-525BA39FA2C9}" srcId="{788EE037-12FC-4F11-8897-E378F2502BCF}" destId="{42311C59-8EEB-4A6C-860F-4089887C1CF9}" srcOrd="0" destOrd="0" parTransId="{E7250EA1-41CD-4294-ABA7-F29EB4E12A72}" sibTransId="{FCC2B462-C7E7-4E59-844C-7300E26888F8}"/>
    <dgm:cxn modelId="{9F857B82-4DA1-437D-99BF-4E3212ED1F86}" type="presOf" srcId="{00F26CCE-AAFE-4362-B274-F8B4D79E8CCE}" destId="{4069FB32-6EB1-4E9B-A50F-9D0F90834445}" srcOrd="0" destOrd="1" presId="urn:microsoft.com/office/officeart/2005/8/layout/vList2"/>
    <dgm:cxn modelId="{E5773C3A-4700-4126-9CCC-D1F510DE8B20}" type="presOf" srcId="{C9636515-625A-477C-8E61-95753F6A5FB7}" destId="{4069FB32-6EB1-4E9B-A50F-9D0F90834445}" srcOrd="0" destOrd="0" presId="urn:microsoft.com/office/officeart/2005/8/layout/vList2"/>
    <dgm:cxn modelId="{9E7E28CA-39DF-4E5B-882A-DA889541BFBA}" type="presOf" srcId="{40DC094B-3E6E-4445-BF0A-D42B3744FFFE}" destId="{57159A7D-2CCD-45C2-8614-A27869919B43}" srcOrd="0" destOrd="2" presId="urn:microsoft.com/office/officeart/2005/8/layout/vList2"/>
    <dgm:cxn modelId="{91EF3F4A-B378-48B4-8011-1B1B7FE8CB1A}" type="presOf" srcId="{239D5E6F-0D87-449B-A268-94F1CD70C279}" destId="{57159A7D-2CCD-45C2-8614-A27869919B43}" srcOrd="0" destOrd="3" presId="urn:microsoft.com/office/officeart/2005/8/layout/vList2"/>
    <dgm:cxn modelId="{C2CF4A05-8437-47C5-B289-B4AA15A9BC50}" srcId="{ECC625F4-F62B-4B94-99A1-F6618068B492}" destId="{49AAACF9-CB38-4028-8F94-F96D9DE73321}" srcOrd="3" destOrd="0" parTransId="{5B5BB14F-EE71-44DA-A7A1-C3502F836D1E}" sibTransId="{29F0E28A-240F-4466-B872-5CA0D06984F2}"/>
    <dgm:cxn modelId="{D0D015AB-DF38-4914-93AD-9E5EB213836C}" type="presOf" srcId="{4E0EE9D2-1DAA-4B96-8D33-D57040BDAFF9}" destId="{4069FB32-6EB1-4E9B-A50F-9D0F90834445}" srcOrd="0" destOrd="2" presId="urn:microsoft.com/office/officeart/2005/8/layout/vList2"/>
    <dgm:cxn modelId="{B964EBB3-8759-4115-8A79-A2E54835F765}" srcId="{ECC625F4-F62B-4B94-99A1-F6618068B492}" destId="{C9636515-625A-477C-8E61-95753F6A5FB7}" srcOrd="0" destOrd="0" parTransId="{FCD52AD7-EBD4-43E9-9C44-A503EFF96741}" sibTransId="{D15E4FF7-27AC-444C-BAEC-C4DEF539AB6F}"/>
    <dgm:cxn modelId="{06879524-B73A-437F-A3FA-51DE802D36E5}" srcId="{ECC625F4-F62B-4B94-99A1-F6618068B492}" destId="{4E0EE9D2-1DAA-4B96-8D33-D57040BDAFF9}" srcOrd="2" destOrd="0" parTransId="{FAFDD808-3F8E-4CDE-9CA1-8923F55FB45C}" sibTransId="{4E7B1C06-FA11-467B-8504-A6B641B0D7DB}"/>
    <dgm:cxn modelId="{0619FDEF-E1E1-46A5-9159-AE9553D8E97B}" srcId="{ECC625F4-F62B-4B94-99A1-F6618068B492}" destId="{00F26CCE-AAFE-4362-B274-F8B4D79E8CCE}" srcOrd="1" destOrd="0" parTransId="{31651725-4ADA-4D82-968E-235C5C6A321E}" sibTransId="{82333FB2-C525-4E49-9270-6ECE7C0A5C7A}"/>
    <dgm:cxn modelId="{41DC76D4-8691-4A10-82CA-E51F0B362F10}" srcId="{2E122A67-52AD-4153-98B7-B6B670D9999E}" destId="{239D5E6F-0D87-449B-A268-94F1CD70C279}" srcOrd="3" destOrd="0" parTransId="{B8EE7BAA-C3F8-4CA7-88CF-5E850123A0B4}" sibTransId="{0223612B-A6F8-4F5D-9A7A-65BF0F43BD22}"/>
    <dgm:cxn modelId="{A690F8B7-5A41-459E-B6A8-55F6CC5CB8F6}" type="presOf" srcId="{D3EFB15F-35D1-40B2-A47A-E596BD0135B9}" destId="{57159A7D-2CCD-45C2-8614-A27869919B43}" srcOrd="0" destOrd="0" presId="urn:microsoft.com/office/officeart/2005/8/layout/vList2"/>
    <dgm:cxn modelId="{DDD4F858-1D5B-41DB-9B06-023D24008545}" type="presOf" srcId="{ECC625F4-F62B-4B94-99A1-F6618068B492}" destId="{84AA970F-15F0-4AC8-BCC9-77152EED5121}" srcOrd="0" destOrd="0" presId="urn:microsoft.com/office/officeart/2005/8/layout/vList2"/>
    <dgm:cxn modelId="{A9054D7C-8A93-4E95-B79E-861BA3C2EDCD}" srcId="{2E122A67-52AD-4153-98B7-B6B670D9999E}" destId="{40DC094B-3E6E-4445-BF0A-D42B3744FFFE}" srcOrd="2" destOrd="0" parTransId="{3E795907-5C65-4EED-A7AF-2D5E505F3023}" sibTransId="{1AF7A3E3-3894-4CD9-BD80-0014D8C8CB4A}"/>
    <dgm:cxn modelId="{C9A66E4B-0AD4-496F-A140-CC71EDF76340}" type="presOf" srcId="{788EE037-12FC-4F11-8897-E378F2502BCF}" destId="{2836D65F-94F4-41B2-8C4E-F9934EA86733}" srcOrd="0" destOrd="0" presId="urn:microsoft.com/office/officeart/2005/8/layout/vList2"/>
    <dgm:cxn modelId="{6F5476A4-F2B2-4169-97B5-B7D8A3F735E1}" type="presOf" srcId="{49AAACF9-CB38-4028-8F94-F96D9DE73321}" destId="{4069FB32-6EB1-4E9B-A50F-9D0F90834445}" srcOrd="0" destOrd="3" presId="urn:microsoft.com/office/officeart/2005/8/layout/vList2"/>
    <dgm:cxn modelId="{E99BAA8F-526D-4683-A764-4872AF673E8B}" type="presParOf" srcId="{3378958B-73B8-4232-96D4-4987C527EE1C}" destId="{84AA970F-15F0-4AC8-BCC9-77152EED5121}" srcOrd="0" destOrd="0" presId="urn:microsoft.com/office/officeart/2005/8/layout/vList2"/>
    <dgm:cxn modelId="{C10FAAE4-F027-4A58-9D7F-9EC23B16C561}" type="presParOf" srcId="{3378958B-73B8-4232-96D4-4987C527EE1C}" destId="{4069FB32-6EB1-4E9B-A50F-9D0F90834445}" srcOrd="1" destOrd="0" presId="urn:microsoft.com/office/officeart/2005/8/layout/vList2"/>
    <dgm:cxn modelId="{B9404E4D-1D18-46E9-92BF-25518970A2AF}" type="presParOf" srcId="{3378958B-73B8-4232-96D4-4987C527EE1C}" destId="{C0A8CA91-F6BA-45BF-865D-2BBDE0163BA8}" srcOrd="2" destOrd="0" presId="urn:microsoft.com/office/officeart/2005/8/layout/vList2"/>
    <dgm:cxn modelId="{2103DF91-7341-4C95-9C85-9A4C5241CED7}" type="presParOf" srcId="{3378958B-73B8-4232-96D4-4987C527EE1C}" destId="{57159A7D-2CCD-45C2-8614-A27869919B43}" srcOrd="3" destOrd="0" presId="urn:microsoft.com/office/officeart/2005/8/layout/vList2"/>
    <dgm:cxn modelId="{8F162472-4FEE-46B3-8352-6B3F407D9DFE}" type="presParOf" srcId="{3378958B-73B8-4232-96D4-4987C527EE1C}" destId="{2836D65F-94F4-41B2-8C4E-F9934EA86733}" srcOrd="4" destOrd="0" presId="urn:microsoft.com/office/officeart/2005/8/layout/vList2"/>
    <dgm:cxn modelId="{D2D7C249-8093-4E50-AE6E-974EA9C24353}" type="presParOf" srcId="{3378958B-73B8-4232-96D4-4987C527EE1C}" destId="{F7AF8B6D-74A2-490D-B7D6-C61757A9E9D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6D8994-8730-49A0-81B1-73C82559DBCD}" type="doc">
      <dgm:prSet loTypeId="urn:microsoft.com/office/officeart/2005/8/layout/chevron2" loCatId="list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1E69EECD-62C3-4C92-9538-C514E76AB72C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accent5">
                  <a:lumMod val="10000"/>
                </a:schemeClr>
              </a:solidFill>
            </a:rPr>
            <a:t>Для учащихся</a:t>
          </a:r>
          <a:endParaRPr lang="ru-RU" sz="1400" dirty="0">
            <a:solidFill>
              <a:schemeClr val="accent5">
                <a:lumMod val="10000"/>
              </a:schemeClr>
            </a:solidFill>
          </a:endParaRPr>
        </a:p>
      </dgm:t>
    </dgm:pt>
    <dgm:pt modelId="{78811F06-C54C-4B46-906C-550631DB0AA0}" type="parTrans" cxnId="{286F5FAD-05FA-4C27-999A-EE89B7AC2B95}">
      <dgm:prSet/>
      <dgm:spPr/>
      <dgm:t>
        <a:bodyPr/>
        <a:lstStyle/>
        <a:p>
          <a:endParaRPr lang="ru-RU"/>
        </a:p>
      </dgm:t>
    </dgm:pt>
    <dgm:pt modelId="{9C497EF0-55F5-4240-B9CB-727C6886B93F}" type="sibTrans" cxnId="{286F5FAD-05FA-4C27-999A-EE89B7AC2B95}">
      <dgm:prSet/>
      <dgm:spPr/>
      <dgm:t>
        <a:bodyPr/>
        <a:lstStyle/>
        <a:p>
          <a:endParaRPr lang="ru-RU"/>
        </a:p>
      </dgm:t>
    </dgm:pt>
    <dgm:pt modelId="{BB7D12A1-77EF-46BB-ABD2-7189E47009A1}">
      <dgm:prSet phldrT="[Текст]" custT="1"/>
      <dgm:spPr/>
      <dgm:t>
        <a:bodyPr/>
        <a:lstStyle/>
        <a:p>
          <a:r>
            <a:rPr lang="ru-RU" sz="1200" dirty="0" smtClean="0"/>
            <a:t>Создание в школе образовательной среды, направленной на качественное  получение школьниками с ОВЗ ключевых компетенций, необходимых для успешной социализации данной категории детей в </a:t>
          </a:r>
          <a:r>
            <a:rPr lang="ru-RU" sz="1200" dirty="0" err="1" smtClean="0"/>
            <a:t>постшкольном</a:t>
          </a:r>
          <a:r>
            <a:rPr lang="ru-RU" sz="1200" dirty="0" smtClean="0"/>
            <a:t> пространстве.</a:t>
          </a:r>
          <a:endParaRPr lang="ru-RU" sz="1200" dirty="0"/>
        </a:p>
      </dgm:t>
    </dgm:pt>
    <dgm:pt modelId="{B466C142-6C5D-4654-B8FA-3C3EEAD88D0B}" type="parTrans" cxnId="{55C4C2D3-1720-457F-ABD8-75A22CDB49C3}">
      <dgm:prSet/>
      <dgm:spPr/>
      <dgm:t>
        <a:bodyPr/>
        <a:lstStyle/>
        <a:p>
          <a:endParaRPr lang="ru-RU"/>
        </a:p>
      </dgm:t>
    </dgm:pt>
    <dgm:pt modelId="{13D77391-F2A0-4755-ADC7-412FC4452CFF}" type="sibTrans" cxnId="{55C4C2D3-1720-457F-ABD8-75A22CDB49C3}">
      <dgm:prSet/>
      <dgm:spPr/>
      <dgm:t>
        <a:bodyPr/>
        <a:lstStyle/>
        <a:p>
          <a:endParaRPr lang="ru-RU"/>
        </a:p>
      </dgm:t>
    </dgm:pt>
    <dgm:pt modelId="{1F42D916-D9F6-4D35-8CA8-12DB8EAD7F2D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accent5">
                  <a:lumMod val="10000"/>
                </a:schemeClr>
              </a:solidFill>
            </a:rPr>
            <a:t>Для педагогического сообщества</a:t>
          </a:r>
          <a:endParaRPr lang="ru-RU" sz="1400" b="1" dirty="0">
            <a:solidFill>
              <a:schemeClr val="accent5">
                <a:lumMod val="10000"/>
              </a:schemeClr>
            </a:solidFill>
          </a:endParaRPr>
        </a:p>
      </dgm:t>
    </dgm:pt>
    <dgm:pt modelId="{7598A643-3D07-41B1-9926-83B09FA754A9}" type="parTrans" cxnId="{A314B573-0012-4D69-9004-242DE75A48A4}">
      <dgm:prSet/>
      <dgm:spPr/>
      <dgm:t>
        <a:bodyPr/>
        <a:lstStyle/>
        <a:p>
          <a:endParaRPr lang="ru-RU"/>
        </a:p>
      </dgm:t>
    </dgm:pt>
    <dgm:pt modelId="{C75BBEEC-F6E6-4C85-8D29-207FFD27070F}" type="sibTrans" cxnId="{A314B573-0012-4D69-9004-242DE75A48A4}">
      <dgm:prSet/>
      <dgm:spPr/>
      <dgm:t>
        <a:bodyPr/>
        <a:lstStyle/>
        <a:p>
          <a:endParaRPr lang="ru-RU"/>
        </a:p>
      </dgm:t>
    </dgm:pt>
    <dgm:pt modelId="{5F89C471-0804-4F48-8F70-384C7F042497}">
      <dgm:prSet phldrT="[Текст]"/>
      <dgm:spPr/>
      <dgm:t>
        <a:bodyPr/>
        <a:lstStyle/>
        <a:p>
          <a:r>
            <a:rPr lang="ru-RU" dirty="0" smtClean="0"/>
            <a:t>Достижение нового качественного уровня в ресурсном обеспечении образовательного процесса.</a:t>
          </a:r>
          <a:endParaRPr lang="ru-RU" dirty="0"/>
        </a:p>
      </dgm:t>
    </dgm:pt>
    <dgm:pt modelId="{270404A1-0909-443D-9C58-EF7BBA878A34}" type="parTrans" cxnId="{19E6C24F-52A0-44D1-86C0-A20CA0AE9A1F}">
      <dgm:prSet/>
      <dgm:spPr/>
      <dgm:t>
        <a:bodyPr/>
        <a:lstStyle/>
        <a:p>
          <a:endParaRPr lang="ru-RU"/>
        </a:p>
      </dgm:t>
    </dgm:pt>
    <dgm:pt modelId="{AC5F9582-D948-470D-838D-5DC6FA8A2D6B}" type="sibTrans" cxnId="{19E6C24F-52A0-44D1-86C0-A20CA0AE9A1F}">
      <dgm:prSet/>
      <dgm:spPr/>
      <dgm:t>
        <a:bodyPr/>
        <a:lstStyle/>
        <a:p>
          <a:endParaRPr lang="ru-RU"/>
        </a:p>
      </dgm:t>
    </dgm:pt>
    <dgm:pt modelId="{6A9541C4-679B-4F93-8350-E287B00216EE}">
      <dgm:prSet custT="1"/>
      <dgm:spPr/>
      <dgm:t>
        <a:bodyPr/>
        <a:lstStyle/>
        <a:p>
          <a:r>
            <a:rPr lang="ru-RU" sz="1200" dirty="0" smtClean="0"/>
            <a:t>Качественная организация социальной реабилитации школьников с тяжёлыми нарушениями.</a:t>
          </a:r>
          <a:endParaRPr lang="ru-RU" sz="1200" dirty="0"/>
        </a:p>
      </dgm:t>
    </dgm:pt>
    <dgm:pt modelId="{BD565048-B613-43F5-BA80-6297AE821C88}" type="parTrans" cxnId="{FA464861-A464-416B-BBF0-49672703E63C}">
      <dgm:prSet/>
      <dgm:spPr/>
      <dgm:t>
        <a:bodyPr/>
        <a:lstStyle/>
        <a:p>
          <a:endParaRPr lang="ru-RU"/>
        </a:p>
      </dgm:t>
    </dgm:pt>
    <dgm:pt modelId="{E76D2A29-1C0E-46A0-9103-9022D16C5A15}" type="sibTrans" cxnId="{FA464861-A464-416B-BBF0-49672703E63C}">
      <dgm:prSet/>
      <dgm:spPr/>
      <dgm:t>
        <a:bodyPr/>
        <a:lstStyle/>
        <a:p>
          <a:endParaRPr lang="ru-RU"/>
        </a:p>
      </dgm:t>
    </dgm:pt>
    <dgm:pt modelId="{84017161-F055-4A94-940A-27FBC239A947}">
      <dgm:prSet custT="1"/>
      <dgm:spPr/>
      <dgm:t>
        <a:bodyPr/>
        <a:lstStyle/>
        <a:p>
          <a:r>
            <a:rPr lang="ru-RU" sz="1200" dirty="0" smtClean="0"/>
            <a:t>Формирование у школьников коммуникативных навыков и социального поведения.</a:t>
          </a:r>
          <a:endParaRPr lang="ru-RU" sz="1200" dirty="0"/>
        </a:p>
      </dgm:t>
    </dgm:pt>
    <dgm:pt modelId="{CFD4EE97-3DE1-49E8-BA38-06A8859696D4}" type="parTrans" cxnId="{FDABB3F6-0839-448E-96B9-58D7E10292E6}">
      <dgm:prSet/>
      <dgm:spPr/>
      <dgm:t>
        <a:bodyPr/>
        <a:lstStyle/>
        <a:p>
          <a:endParaRPr lang="ru-RU"/>
        </a:p>
      </dgm:t>
    </dgm:pt>
    <dgm:pt modelId="{B25A91E7-6DE3-4062-91F1-68238E63A69A}" type="sibTrans" cxnId="{FDABB3F6-0839-448E-96B9-58D7E10292E6}">
      <dgm:prSet/>
      <dgm:spPr/>
      <dgm:t>
        <a:bodyPr/>
        <a:lstStyle/>
        <a:p>
          <a:endParaRPr lang="ru-RU"/>
        </a:p>
      </dgm:t>
    </dgm:pt>
    <dgm:pt modelId="{03AAAAE3-0344-4F66-A653-313BA4C84F00}">
      <dgm:prSet custT="1"/>
      <dgm:spPr/>
      <dgm:t>
        <a:bodyPr/>
        <a:lstStyle/>
        <a:p>
          <a:r>
            <a:rPr lang="ru-RU" sz="1200" dirty="0" smtClean="0"/>
            <a:t>Формирование у школьников новых ценностных ориентаций, личностный рост каждого школьника.</a:t>
          </a:r>
          <a:endParaRPr lang="ru-RU" sz="1200" dirty="0"/>
        </a:p>
      </dgm:t>
    </dgm:pt>
    <dgm:pt modelId="{5AD7BECD-69DD-4833-B861-75ABF19CBF3E}" type="parTrans" cxnId="{6114BD2E-30D5-43D6-8D1E-3B1FEC475ECA}">
      <dgm:prSet/>
      <dgm:spPr/>
      <dgm:t>
        <a:bodyPr/>
        <a:lstStyle/>
        <a:p>
          <a:endParaRPr lang="ru-RU"/>
        </a:p>
      </dgm:t>
    </dgm:pt>
    <dgm:pt modelId="{2CA9EB76-44B8-4F89-AE5F-369E6CA9FC04}" type="sibTrans" cxnId="{6114BD2E-30D5-43D6-8D1E-3B1FEC475ECA}">
      <dgm:prSet/>
      <dgm:spPr/>
      <dgm:t>
        <a:bodyPr/>
        <a:lstStyle/>
        <a:p>
          <a:endParaRPr lang="ru-RU"/>
        </a:p>
      </dgm:t>
    </dgm:pt>
    <dgm:pt modelId="{23737840-BBD0-4694-AA1A-730EDC169BBD}">
      <dgm:prSet custT="1"/>
      <dgm:spPr/>
      <dgm:t>
        <a:bodyPr/>
        <a:lstStyle/>
        <a:p>
          <a:r>
            <a:rPr lang="ru-RU" sz="1200" dirty="0" smtClean="0"/>
            <a:t>Создание безопасных условий для обучения и воспитания учащихся, сохранения и укрепления здоровья.</a:t>
          </a:r>
          <a:endParaRPr lang="ru-RU" sz="1200" dirty="0"/>
        </a:p>
      </dgm:t>
    </dgm:pt>
    <dgm:pt modelId="{A5882E70-9898-4702-B53E-8EA475483AFF}" type="parTrans" cxnId="{F7B2E210-2465-48AF-9DA1-6EC85FE3E12A}">
      <dgm:prSet/>
      <dgm:spPr/>
      <dgm:t>
        <a:bodyPr/>
        <a:lstStyle/>
        <a:p>
          <a:endParaRPr lang="ru-RU"/>
        </a:p>
      </dgm:t>
    </dgm:pt>
    <dgm:pt modelId="{F56C92E0-A664-4FF3-8CF3-B1DE6789014E}" type="sibTrans" cxnId="{F7B2E210-2465-48AF-9DA1-6EC85FE3E12A}">
      <dgm:prSet/>
      <dgm:spPr/>
      <dgm:t>
        <a:bodyPr/>
        <a:lstStyle/>
        <a:p>
          <a:endParaRPr lang="ru-RU"/>
        </a:p>
      </dgm:t>
    </dgm:pt>
    <dgm:pt modelId="{3E2ADC23-4C74-434C-9AF2-CF965091044E}">
      <dgm:prSet/>
      <dgm:spPr/>
      <dgm:t>
        <a:bodyPr/>
        <a:lstStyle/>
        <a:p>
          <a:r>
            <a:rPr lang="ru-RU" dirty="0" smtClean="0"/>
            <a:t>Качественное повышение уровня профессионализма педагогов, работающих с детьми, имеющими ОВЗ.</a:t>
          </a:r>
          <a:endParaRPr lang="ru-RU" dirty="0"/>
        </a:p>
      </dgm:t>
    </dgm:pt>
    <dgm:pt modelId="{405280DC-EE96-43E9-98C1-4C9DC08CA581}" type="parTrans" cxnId="{75178834-71E5-4E61-BED8-35612BC20DBE}">
      <dgm:prSet/>
      <dgm:spPr/>
      <dgm:t>
        <a:bodyPr/>
        <a:lstStyle/>
        <a:p>
          <a:endParaRPr lang="ru-RU"/>
        </a:p>
      </dgm:t>
    </dgm:pt>
    <dgm:pt modelId="{AABFACEA-AA72-4F2A-9F90-BF3BC20A4C33}" type="sibTrans" cxnId="{75178834-71E5-4E61-BED8-35612BC20DBE}">
      <dgm:prSet/>
      <dgm:spPr/>
      <dgm:t>
        <a:bodyPr/>
        <a:lstStyle/>
        <a:p>
          <a:endParaRPr lang="ru-RU"/>
        </a:p>
      </dgm:t>
    </dgm:pt>
    <dgm:pt modelId="{64633C33-0AE2-473F-A76E-D3D89E376E7E}">
      <dgm:prSet/>
      <dgm:spPr/>
      <dgm:t>
        <a:bodyPr/>
        <a:lstStyle/>
        <a:p>
          <a:r>
            <a:rPr lang="ru-RU" smtClean="0"/>
            <a:t>Создание системы инновационной деятельности.</a:t>
          </a:r>
          <a:endParaRPr lang="ru-RU"/>
        </a:p>
      </dgm:t>
    </dgm:pt>
    <dgm:pt modelId="{DE3BD6F1-121B-4D5D-9EBC-502028EDBF18}" type="parTrans" cxnId="{D410154A-1177-457B-B141-6A94DC754566}">
      <dgm:prSet/>
      <dgm:spPr/>
      <dgm:t>
        <a:bodyPr/>
        <a:lstStyle/>
        <a:p>
          <a:endParaRPr lang="ru-RU"/>
        </a:p>
      </dgm:t>
    </dgm:pt>
    <dgm:pt modelId="{7D7A8216-BB7D-4AE1-BDDC-95AC179E447E}" type="sibTrans" cxnId="{D410154A-1177-457B-B141-6A94DC754566}">
      <dgm:prSet/>
      <dgm:spPr/>
      <dgm:t>
        <a:bodyPr/>
        <a:lstStyle/>
        <a:p>
          <a:endParaRPr lang="ru-RU"/>
        </a:p>
      </dgm:t>
    </dgm:pt>
    <dgm:pt modelId="{8DE6B541-2D08-47E4-8F70-65056303C09F}">
      <dgm:prSet/>
      <dgm:spPr/>
      <dgm:t>
        <a:bodyPr/>
        <a:lstStyle/>
        <a:p>
          <a:r>
            <a:rPr lang="ru-RU" smtClean="0"/>
            <a:t>Усиление мотивации к инновационному труду со стороны педагогов школы.</a:t>
          </a:r>
          <a:endParaRPr lang="ru-RU"/>
        </a:p>
      </dgm:t>
    </dgm:pt>
    <dgm:pt modelId="{7878DEF8-2217-46EE-9E07-A73103B751A3}" type="parTrans" cxnId="{0C569A88-E96D-49C0-A535-D6C7F9182F68}">
      <dgm:prSet/>
      <dgm:spPr/>
      <dgm:t>
        <a:bodyPr/>
        <a:lstStyle/>
        <a:p>
          <a:endParaRPr lang="ru-RU"/>
        </a:p>
      </dgm:t>
    </dgm:pt>
    <dgm:pt modelId="{6C49F4B4-5C52-4D7C-A710-F302A156328C}" type="sibTrans" cxnId="{0C569A88-E96D-49C0-A535-D6C7F9182F68}">
      <dgm:prSet/>
      <dgm:spPr/>
      <dgm:t>
        <a:bodyPr/>
        <a:lstStyle/>
        <a:p>
          <a:endParaRPr lang="ru-RU"/>
        </a:p>
      </dgm:t>
    </dgm:pt>
    <dgm:pt modelId="{5559A650-0839-4E15-B67F-F9E731528AF5}">
      <dgm:prSet/>
      <dgm:spPr/>
      <dgm:t>
        <a:bodyPr/>
        <a:lstStyle/>
        <a:p>
          <a:r>
            <a:rPr lang="ru-RU" dirty="0" smtClean="0"/>
            <a:t>Разработка системы педагогического мониторинга за состоянием преподавания и уровнем </a:t>
          </a:r>
          <a:r>
            <a:rPr lang="ru-RU" dirty="0" err="1" smtClean="0"/>
            <a:t>обученности</a:t>
          </a:r>
          <a:r>
            <a:rPr lang="ru-RU" dirty="0" smtClean="0"/>
            <a:t>  школьников.</a:t>
          </a:r>
          <a:endParaRPr lang="ru-RU" dirty="0"/>
        </a:p>
      </dgm:t>
    </dgm:pt>
    <dgm:pt modelId="{AC9B00A4-90E9-4A4F-A71B-992E8A32CB0F}" type="parTrans" cxnId="{48BF687F-E7AC-4BAB-8386-3D0BE8B3730E}">
      <dgm:prSet/>
      <dgm:spPr/>
      <dgm:t>
        <a:bodyPr/>
        <a:lstStyle/>
        <a:p>
          <a:endParaRPr lang="ru-RU"/>
        </a:p>
      </dgm:t>
    </dgm:pt>
    <dgm:pt modelId="{8686BD91-154D-4F11-8D12-0C7EA7984CAD}" type="sibTrans" cxnId="{48BF687F-E7AC-4BAB-8386-3D0BE8B3730E}">
      <dgm:prSet/>
      <dgm:spPr/>
      <dgm:t>
        <a:bodyPr/>
        <a:lstStyle/>
        <a:p>
          <a:endParaRPr lang="ru-RU"/>
        </a:p>
      </dgm:t>
    </dgm:pt>
    <dgm:pt modelId="{13E2CE51-387C-4E77-960B-B4A4DE7C0384}" type="pres">
      <dgm:prSet presAssocID="{EA6D8994-8730-49A0-81B1-73C82559DBC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FE2921-9851-415C-8D59-8C39439BD223}" type="pres">
      <dgm:prSet presAssocID="{1E69EECD-62C3-4C92-9538-C514E76AB72C}" presName="composite" presStyleCnt="0"/>
      <dgm:spPr/>
    </dgm:pt>
    <dgm:pt modelId="{DEDF4286-7458-44D6-B24E-AD4C063E6EF1}" type="pres">
      <dgm:prSet presAssocID="{1E69EECD-62C3-4C92-9538-C514E76AB72C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DEBC9E-A8CC-48DA-AD6C-EE317C9FF24C}" type="pres">
      <dgm:prSet presAssocID="{1E69EECD-62C3-4C92-9538-C514E76AB72C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9BC1C-6E9E-4186-9369-A539941CABA8}" type="pres">
      <dgm:prSet presAssocID="{9C497EF0-55F5-4240-B9CB-727C6886B93F}" presName="sp" presStyleCnt="0"/>
      <dgm:spPr/>
    </dgm:pt>
    <dgm:pt modelId="{E58099A4-4635-40D6-8FAB-9347E8FBBC33}" type="pres">
      <dgm:prSet presAssocID="{1F42D916-D9F6-4D35-8CA8-12DB8EAD7F2D}" presName="composite" presStyleCnt="0"/>
      <dgm:spPr/>
    </dgm:pt>
    <dgm:pt modelId="{002FAEFE-167A-4CC6-B26A-AA2774A7F82B}" type="pres">
      <dgm:prSet presAssocID="{1F42D916-D9F6-4D35-8CA8-12DB8EAD7F2D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D32BF-8DF1-442C-B03A-3A6496FA7A6D}" type="pres">
      <dgm:prSet presAssocID="{1F42D916-D9F6-4D35-8CA8-12DB8EAD7F2D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74BC2E-0B88-4905-9E64-DB645DA8B025}" type="presOf" srcId="{5F89C471-0804-4F48-8F70-384C7F042497}" destId="{6B0D32BF-8DF1-442C-B03A-3A6496FA7A6D}" srcOrd="0" destOrd="0" presId="urn:microsoft.com/office/officeart/2005/8/layout/chevron2"/>
    <dgm:cxn modelId="{F7B2E210-2465-48AF-9DA1-6EC85FE3E12A}" srcId="{1E69EECD-62C3-4C92-9538-C514E76AB72C}" destId="{23737840-BBD0-4694-AA1A-730EDC169BBD}" srcOrd="4" destOrd="0" parTransId="{A5882E70-9898-4702-B53E-8EA475483AFF}" sibTransId="{F56C92E0-A664-4FF3-8CF3-B1DE6789014E}"/>
    <dgm:cxn modelId="{EACE6FAF-0BDA-4282-A90C-1CB951F13823}" type="presOf" srcId="{84017161-F055-4A94-940A-27FBC239A947}" destId="{55DEBC9E-A8CC-48DA-AD6C-EE317C9FF24C}" srcOrd="0" destOrd="2" presId="urn:microsoft.com/office/officeart/2005/8/layout/chevron2"/>
    <dgm:cxn modelId="{75178834-71E5-4E61-BED8-35612BC20DBE}" srcId="{1F42D916-D9F6-4D35-8CA8-12DB8EAD7F2D}" destId="{3E2ADC23-4C74-434C-9AF2-CF965091044E}" srcOrd="1" destOrd="0" parTransId="{405280DC-EE96-43E9-98C1-4C9DC08CA581}" sibTransId="{AABFACEA-AA72-4F2A-9F90-BF3BC20A4C33}"/>
    <dgm:cxn modelId="{6E2F9654-E5E9-42FA-8688-FFD56D5E8BB8}" type="presOf" srcId="{23737840-BBD0-4694-AA1A-730EDC169BBD}" destId="{55DEBC9E-A8CC-48DA-AD6C-EE317C9FF24C}" srcOrd="0" destOrd="4" presId="urn:microsoft.com/office/officeart/2005/8/layout/chevron2"/>
    <dgm:cxn modelId="{FA464861-A464-416B-BBF0-49672703E63C}" srcId="{1E69EECD-62C3-4C92-9538-C514E76AB72C}" destId="{6A9541C4-679B-4F93-8350-E287B00216EE}" srcOrd="1" destOrd="0" parTransId="{BD565048-B613-43F5-BA80-6297AE821C88}" sibTransId="{E76D2A29-1C0E-46A0-9103-9022D16C5A15}"/>
    <dgm:cxn modelId="{0C569A88-E96D-49C0-A535-D6C7F9182F68}" srcId="{1F42D916-D9F6-4D35-8CA8-12DB8EAD7F2D}" destId="{8DE6B541-2D08-47E4-8F70-65056303C09F}" srcOrd="3" destOrd="0" parTransId="{7878DEF8-2217-46EE-9E07-A73103B751A3}" sibTransId="{6C49F4B4-5C52-4D7C-A710-F302A156328C}"/>
    <dgm:cxn modelId="{A314B573-0012-4D69-9004-242DE75A48A4}" srcId="{EA6D8994-8730-49A0-81B1-73C82559DBCD}" destId="{1F42D916-D9F6-4D35-8CA8-12DB8EAD7F2D}" srcOrd="1" destOrd="0" parTransId="{7598A643-3D07-41B1-9926-83B09FA754A9}" sibTransId="{C75BBEEC-F6E6-4C85-8D29-207FFD27070F}"/>
    <dgm:cxn modelId="{26038DEF-5668-41F8-9943-E7D56F98F342}" type="presOf" srcId="{5559A650-0839-4E15-B67F-F9E731528AF5}" destId="{6B0D32BF-8DF1-442C-B03A-3A6496FA7A6D}" srcOrd="0" destOrd="4" presId="urn:microsoft.com/office/officeart/2005/8/layout/chevron2"/>
    <dgm:cxn modelId="{48BF687F-E7AC-4BAB-8386-3D0BE8B3730E}" srcId="{1F42D916-D9F6-4D35-8CA8-12DB8EAD7F2D}" destId="{5559A650-0839-4E15-B67F-F9E731528AF5}" srcOrd="4" destOrd="0" parTransId="{AC9B00A4-90E9-4A4F-A71B-992E8A32CB0F}" sibTransId="{8686BD91-154D-4F11-8D12-0C7EA7984CAD}"/>
    <dgm:cxn modelId="{78AB2F7E-EE85-477D-88BC-993BBBBEBE25}" type="presOf" srcId="{3E2ADC23-4C74-434C-9AF2-CF965091044E}" destId="{6B0D32BF-8DF1-442C-B03A-3A6496FA7A6D}" srcOrd="0" destOrd="1" presId="urn:microsoft.com/office/officeart/2005/8/layout/chevron2"/>
    <dgm:cxn modelId="{C705ACBF-9637-4C00-93BA-131067979DEF}" type="presOf" srcId="{8DE6B541-2D08-47E4-8F70-65056303C09F}" destId="{6B0D32BF-8DF1-442C-B03A-3A6496FA7A6D}" srcOrd="0" destOrd="3" presId="urn:microsoft.com/office/officeart/2005/8/layout/chevron2"/>
    <dgm:cxn modelId="{FDABB3F6-0839-448E-96B9-58D7E10292E6}" srcId="{1E69EECD-62C3-4C92-9538-C514E76AB72C}" destId="{84017161-F055-4A94-940A-27FBC239A947}" srcOrd="2" destOrd="0" parTransId="{CFD4EE97-3DE1-49E8-BA38-06A8859696D4}" sibTransId="{B25A91E7-6DE3-4062-91F1-68238E63A69A}"/>
    <dgm:cxn modelId="{26650036-8357-4DBD-B84C-CAEEDA44DAB3}" type="presOf" srcId="{64633C33-0AE2-473F-A76E-D3D89E376E7E}" destId="{6B0D32BF-8DF1-442C-B03A-3A6496FA7A6D}" srcOrd="0" destOrd="2" presId="urn:microsoft.com/office/officeart/2005/8/layout/chevron2"/>
    <dgm:cxn modelId="{AC1C09F8-2819-4FCE-8102-4EEA5132F216}" type="presOf" srcId="{BB7D12A1-77EF-46BB-ABD2-7189E47009A1}" destId="{55DEBC9E-A8CC-48DA-AD6C-EE317C9FF24C}" srcOrd="0" destOrd="0" presId="urn:microsoft.com/office/officeart/2005/8/layout/chevron2"/>
    <dgm:cxn modelId="{D410154A-1177-457B-B141-6A94DC754566}" srcId="{1F42D916-D9F6-4D35-8CA8-12DB8EAD7F2D}" destId="{64633C33-0AE2-473F-A76E-D3D89E376E7E}" srcOrd="2" destOrd="0" parTransId="{DE3BD6F1-121B-4D5D-9EBC-502028EDBF18}" sibTransId="{7D7A8216-BB7D-4AE1-BDDC-95AC179E447E}"/>
    <dgm:cxn modelId="{55C4C2D3-1720-457F-ABD8-75A22CDB49C3}" srcId="{1E69EECD-62C3-4C92-9538-C514E76AB72C}" destId="{BB7D12A1-77EF-46BB-ABD2-7189E47009A1}" srcOrd="0" destOrd="0" parTransId="{B466C142-6C5D-4654-B8FA-3C3EEAD88D0B}" sibTransId="{13D77391-F2A0-4755-ADC7-412FC4452CFF}"/>
    <dgm:cxn modelId="{286F5FAD-05FA-4C27-999A-EE89B7AC2B95}" srcId="{EA6D8994-8730-49A0-81B1-73C82559DBCD}" destId="{1E69EECD-62C3-4C92-9538-C514E76AB72C}" srcOrd="0" destOrd="0" parTransId="{78811F06-C54C-4B46-906C-550631DB0AA0}" sibTransId="{9C497EF0-55F5-4240-B9CB-727C6886B93F}"/>
    <dgm:cxn modelId="{83D13B65-597D-4544-81F6-1A98D6423B0C}" type="presOf" srcId="{03AAAAE3-0344-4F66-A653-313BA4C84F00}" destId="{55DEBC9E-A8CC-48DA-AD6C-EE317C9FF24C}" srcOrd="0" destOrd="3" presId="urn:microsoft.com/office/officeart/2005/8/layout/chevron2"/>
    <dgm:cxn modelId="{47F740D0-5E45-41BA-9D64-F6CC2A9BC246}" type="presOf" srcId="{EA6D8994-8730-49A0-81B1-73C82559DBCD}" destId="{13E2CE51-387C-4E77-960B-B4A4DE7C0384}" srcOrd="0" destOrd="0" presId="urn:microsoft.com/office/officeart/2005/8/layout/chevron2"/>
    <dgm:cxn modelId="{6114BD2E-30D5-43D6-8D1E-3B1FEC475ECA}" srcId="{1E69EECD-62C3-4C92-9538-C514E76AB72C}" destId="{03AAAAE3-0344-4F66-A653-313BA4C84F00}" srcOrd="3" destOrd="0" parTransId="{5AD7BECD-69DD-4833-B861-75ABF19CBF3E}" sibTransId="{2CA9EB76-44B8-4F89-AE5F-369E6CA9FC04}"/>
    <dgm:cxn modelId="{DC318E9F-4074-4952-B0DA-77994B0DF32A}" type="presOf" srcId="{1E69EECD-62C3-4C92-9538-C514E76AB72C}" destId="{DEDF4286-7458-44D6-B24E-AD4C063E6EF1}" srcOrd="0" destOrd="0" presId="urn:microsoft.com/office/officeart/2005/8/layout/chevron2"/>
    <dgm:cxn modelId="{FAA17B45-0F26-4565-BB09-594F9E8E1B2A}" type="presOf" srcId="{1F42D916-D9F6-4D35-8CA8-12DB8EAD7F2D}" destId="{002FAEFE-167A-4CC6-B26A-AA2774A7F82B}" srcOrd="0" destOrd="0" presId="urn:microsoft.com/office/officeart/2005/8/layout/chevron2"/>
    <dgm:cxn modelId="{3E90DE8B-35A7-4C6C-902F-5D486082DB9A}" type="presOf" srcId="{6A9541C4-679B-4F93-8350-E287B00216EE}" destId="{55DEBC9E-A8CC-48DA-AD6C-EE317C9FF24C}" srcOrd="0" destOrd="1" presId="urn:microsoft.com/office/officeart/2005/8/layout/chevron2"/>
    <dgm:cxn modelId="{19E6C24F-52A0-44D1-86C0-A20CA0AE9A1F}" srcId="{1F42D916-D9F6-4D35-8CA8-12DB8EAD7F2D}" destId="{5F89C471-0804-4F48-8F70-384C7F042497}" srcOrd="0" destOrd="0" parTransId="{270404A1-0909-443D-9C58-EF7BBA878A34}" sibTransId="{AC5F9582-D948-470D-838D-5DC6FA8A2D6B}"/>
    <dgm:cxn modelId="{BFF4315F-756A-494A-AE9B-0680E0052368}" type="presParOf" srcId="{13E2CE51-387C-4E77-960B-B4A4DE7C0384}" destId="{25FE2921-9851-415C-8D59-8C39439BD223}" srcOrd="0" destOrd="0" presId="urn:microsoft.com/office/officeart/2005/8/layout/chevron2"/>
    <dgm:cxn modelId="{79F4B8F3-7E80-4C03-A8EE-0A44326F6FBD}" type="presParOf" srcId="{25FE2921-9851-415C-8D59-8C39439BD223}" destId="{DEDF4286-7458-44D6-B24E-AD4C063E6EF1}" srcOrd="0" destOrd="0" presId="urn:microsoft.com/office/officeart/2005/8/layout/chevron2"/>
    <dgm:cxn modelId="{9882C563-C804-4125-B75E-9BC4D9190D8B}" type="presParOf" srcId="{25FE2921-9851-415C-8D59-8C39439BD223}" destId="{55DEBC9E-A8CC-48DA-AD6C-EE317C9FF24C}" srcOrd="1" destOrd="0" presId="urn:microsoft.com/office/officeart/2005/8/layout/chevron2"/>
    <dgm:cxn modelId="{0F3935C5-83DE-4034-ABEC-D29EA9045D5D}" type="presParOf" srcId="{13E2CE51-387C-4E77-960B-B4A4DE7C0384}" destId="{E939BC1C-6E9E-4186-9369-A539941CABA8}" srcOrd="1" destOrd="0" presId="urn:microsoft.com/office/officeart/2005/8/layout/chevron2"/>
    <dgm:cxn modelId="{E5D91137-2D99-4EA2-907D-C4F994F0D43F}" type="presParOf" srcId="{13E2CE51-387C-4E77-960B-B4A4DE7C0384}" destId="{E58099A4-4635-40D6-8FAB-9347E8FBBC33}" srcOrd="2" destOrd="0" presId="urn:microsoft.com/office/officeart/2005/8/layout/chevron2"/>
    <dgm:cxn modelId="{83023A12-F645-41CD-9EED-B42886483CE5}" type="presParOf" srcId="{E58099A4-4635-40D6-8FAB-9347E8FBBC33}" destId="{002FAEFE-167A-4CC6-B26A-AA2774A7F82B}" srcOrd="0" destOrd="0" presId="urn:microsoft.com/office/officeart/2005/8/layout/chevron2"/>
    <dgm:cxn modelId="{AEDEA814-0E3D-4270-A441-D15589FC572F}" type="presParOf" srcId="{E58099A4-4635-40D6-8FAB-9347E8FBBC33}" destId="{6B0D32BF-8DF1-442C-B03A-3A6496FA7A6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FFF746-115A-4FF2-B749-D1EAB42D40B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34BA81-9FBB-49E2-AA77-4CA3E3BA3A1C}">
      <dgm:prSet phldrT="[Текст]" custT="1"/>
      <dgm:spPr/>
      <dgm:t>
        <a:bodyPr/>
        <a:lstStyle/>
        <a:p>
          <a:r>
            <a:rPr lang="ru-RU" sz="1200" b="1" u="sng" dirty="0" smtClean="0">
              <a:solidFill>
                <a:schemeClr val="accent5">
                  <a:lumMod val="10000"/>
                </a:schemeClr>
              </a:solidFill>
            </a:rPr>
            <a:t>Поисковая методическая работа и исследования педагогов </a:t>
          </a:r>
        </a:p>
        <a:p>
          <a:r>
            <a:rPr lang="ru-RU" sz="1200" dirty="0" smtClean="0">
              <a:solidFill>
                <a:schemeClr val="accent5">
                  <a:lumMod val="10000"/>
                </a:schemeClr>
              </a:solidFill>
            </a:rPr>
            <a:t>Разработка и апробация авторских и вариативных программ, рецензирование, изучение теоретического материала по проблеме  исследования, участие в конференциях, семинарах, выступления по итогам исследований, написание методического пособия. </a:t>
          </a:r>
          <a:endParaRPr lang="ru-RU" sz="1200" dirty="0">
            <a:solidFill>
              <a:schemeClr val="accent5">
                <a:lumMod val="10000"/>
              </a:schemeClr>
            </a:solidFill>
          </a:endParaRPr>
        </a:p>
      </dgm:t>
    </dgm:pt>
    <dgm:pt modelId="{B4A20E89-858E-4D2E-9F3D-03DF3B9A285D}" type="parTrans" cxnId="{9BA4D69A-EB1C-41B1-8832-47076274F6D3}">
      <dgm:prSet/>
      <dgm:spPr/>
      <dgm:t>
        <a:bodyPr/>
        <a:lstStyle/>
        <a:p>
          <a:endParaRPr lang="ru-RU"/>
        </a:p>
      </dgm:t>
    </dgm:pt>
    <dgm:pt modelId="{18BAADD7-FA33-427B-9B86-88B876FA16BA}" type="sibTrans" cxnId="{9BA4D69A-EB1C-41B1-8832-47076274F6D3}">
      <dgm:prSet/>
      <dgm:spPr/>
      <dgm:t>
        <a:bodyPr/>
        <a:lstStyle/>
        <a:p>
          <a:endParaRPr lang="ru-RU"/>
        </a:p>
      </dgm:t>
    </dgm:pt>
    <dgm:pt modelId="{DE9C9603-60F9-49BB-A073-95CD839F7736}">
      <dgm:prSet phldrT="[Текст]" custT="1"/>
      <dgm:spPr/>
      <dgm:t>
        <a:bodyPr/>
        <a:lstStyle/>
        <a:p>
          <a:r>
            <a:rPr lang="ru-RU" sz="1200" b="1" u="sng" dirty="0" smtClean="0">
              <a:solidFill>
                <a:schemeClr val="accent5">
                  <a:lumMod val="10000"/>
                </a:schemeClr>
              </a:solidFill>
            </a:rPr>
            <a:t>Повышение квалификации учителей </a:t>
          </a:r>
          <a:endParaRPr lang="ru-RU" sz="1200" b="1" dirty="0" smtClean="0">
            <a:solidFill>
              <a:schemeClr val="accent5">
                <a:lumMod val="10000"/>
              </a:schemeClr>
            </a:solidFill>
          </a:endParaRPr>
        </a:p>
        <a:p>
          <a:r>
            <a:rPr lang="ru-RU" sz="1200" dirty="0" smtClean="0">
              <a:solidFill>
                <a:schemeClr val="accent5">
                  <a:lumMod val="10000"/>
                </a:schemeClr>
              </a:solidFill>
            </a:rPr>
            <a:t>Круглые столы, индивидуальные консультации, открытые уроки, </a:t>
          </a:r>
          <a:r>
            <a:rPr lang="ru-RU" sz="1200" dirty="0" err="1" smtClean="0">
              <a:solidFill>
                <a:schemeClr val="accent5">
                  <a:lumMod val="10000"/>
                </a:schemeClr>
              </a:solidFill>
            </a:rPr>
            <a:t>взаимопосещения</a:t>
          </a:r>
          <a:r>
            <a:rPr lang="ru-RU" sz="1200" dirty="0" smtClean="0">
              <a:solidFill>
                <a:schemeClr val="accent5">
                  <a:lumMod val="10000"/>
                </a:schemeClr>
              </a:solidFill>
            </a:rPr>
            <a:t>, работа с научно-методической литературой, наставничество, участие в конкурсах профессионального мастерства. </a:t>
          </a:r>
          <a:endParaRPr lang="ru-RU" sz="1200" b="1" dirty="0">
            <a:solidFill>
              <a:schemeClr val="accent5">
                <a:lumMod val="10000"/>
              </a:schemeClr>
            </a:solidFill>
          </a:endParaRPr>
        </a:p>
      </dgm:t>
    </dgm:pt>
    <dgm:pt modelId="{2DF50A39-63F3-4AF8-8750-B66B0C78F99D}" type="parTrans" cxnId="{B9B4457E-D779-49B1-8021-3663EB804070}">
      <dgm:prSet/>
      <dgm:spPr/>
      <dgm:t>
        <a:bodyPr/>
        <a:lstStyle/>
        <a:p>
          <a:endParaRPr lang="ru-RU"/>
        </a:p>
      </dgm:t>
    </dgm:pt>
    <dgm:pt modelId="{DEF7FB0A-6A60-453D-9020-82CA9E3A9E30}" type="sibTrans" cxnId="{B9B4457E-D779-49B1-8021-3663EB804070}">
      <dgm:prSet/>
      <dgm:spPr/>
      <dgm:t>
        <a:bodyPr/>
        <a:lstStyle/>
        <a:p>
          <a:endParaRPr lang="ru-RU"/>
        </a:p>
      </dgm:t>
    </dgm:pt>
    <dgm:pt modelId="{BD16ED4B-15B3-4633-81EC-ED96D13F329C}">
      <dgm:prSet phldrT="[Текст]" custT="1"/>
      <dgm:spPr/>
      <dgm:t>
        <a:bodyPr/>
        <a:lstStyle/>
        <a:p>
          <a:r>
            <a:rPr lang="ru-RU" sz="1200" b="1" u="sng" dirty="0" smtClean="0">
              <a:solidFill>
                <a:schemeClr val="accent5">
                  <a:lumMod val="10000"/>
                </a:schemeClr>
              </a:solidFill>
            </a:rPr>
            <a:t>Обобщение и распространение инновационного педагогического опыта</a:t>
          </a:r>
        </a:p>
        <a:p>
          <a:r>
            <a:rPr lang="ru-RU" sz="1200" dirty="0" smtClean="0">
              <a:solidFill>
                <a:schemeClr val="accent5">
                  <a:lumMod val="10000"/>
                </a:schemeClr>
              </a:solidFill>
            </a:rPr>
            <a:t>Работа по сбору материалов с целью изучения инновационного опыта, систематизация и обобщение материалов творчески работающего учителя или собственного опыта инновационной деятельности, оформление результатов исследования (доклад, брошюра, статья, наглядный материал), распространение и внедрение инновационных наработок в образовательный процесс, мастер-классы, выступления на педсоветах.</a:t>
          </a:r>
          <a:endParaRPr lang="ru-RU" sz="1200" b="1" dirty="0" smtClean="0">
            <a:solidFill>
              <a:schemeClr val="accent5">
                <a:lumMod val="10000"/>
              </a:schemeClr>
            </a:solidFill>
          </a:endParaRPr>
        </a:p>
      </dgm:t>
    </dgm:pt>
    <dgm:pt modelId="{E2580236-9907-4887-B5D6-A9CE16BF51E6}" type="parTrans" cxnId="{84A12025-07A7-4202-A91D-5F17C06B6A0F}">
      <dgm:prSet/>
      <dgm:spPr/>
      <dgm:t>
        <a:bodyPr/>
        <a:lstStyle/>
        <a:p>
          <a:endParaRPr lang="ru-RU"/>
        </a:p>
      </dgm:t>
    </dgm:pt>
    <dgm:pt modelId="{20D1D583-A5BF-4CC7-870E-98D790F4C48B}" type="sibTrans" cxnId="{84A12025-07A7-4202-A91D-5F17C06B6A0F}">
      <dgm:prSet/>
      <dgm:spPr/>
      <dgm:t>
        <a:bodyPr/>
        <a:lstStyle/>
        <a:p>
          <a:endParaRPr lang="ru-RU"/>
        </a:p>
      </dgm:t>
    </dgm:pt>
    <dgm:pt modelId="{4521254C-197E-4C2E-A899-53CD66C203E8}">
      <dgm:prSet custT="1"/>
      <dgm:spPr/>
      <dgm:t>
        <a:bodyPr/>
        <a:lstStyle/>
        <a:p>
          <a:r>
            <a:rPr lang="ru-RU" sz="1200" b="1" u="sng" dirty="0" smtClean="0">
              <a:solidFill>
                <a:schemeClr val="accent5">
                  <a:lumMod val="10000"/>
                </a:schemeClr>
              </a:solidFill>
            </a:rPr>
            <a:t>Разработка методической документации</a:t>
          </a:r>
        </a:p>
        <a:p>
          <a:r>
            <a:rPr lang="ru-RU" sz="1200" dirty="0" smtClean="0">
              <a:solidFill>
                <a:schemeClr val="accent5">
                  <a:lumMod val="10000"/>
                </a:schemeClr>
              </a:solidFill>
            </a:rPr>
            <a:t>Работа по составлению учебных планов, программ, методических  рекомендаций по организации и управлению образовательным процессом; разработка экзаменационных материалов, анкет, различных положений, методик диагностики учащихся </a:t>
          </a:r>
          <a:endParaRPr lang="ru-RU" sz="1200" b="1" dirty="0">
            <a:solidFill>
              <a:schemeClr val="accent5">
                <a:lumMod val="10000"/>
              </a:schemeClr>
            </a:solidFill>
          </a:endParaRPr>
        </a:p>
      </dgm:t>
    </dgm:pt>
    <dgm:pt modelId="{BB8640BE-99C3-4E26-93E9-A56A362ED12C}" type="parTrans" cxnId="{699ED98F-7BCF-47B2-A48D-7F836CDD0312}">
      <dgm:prSet/>
      <dgm:spPr/>
      <dgm:t>
        <a:bodyPr/>
        <a:lstStyle/>
        <a:p>
          <a:endParaRPr lang="ru-RU"/>
        </a:p>
      </dgm:t>
    </dgm:pt>
    <dgm:pt modelId="{83B0A299-8E96-4B08-8E9D-EA9B90671306}" type="sibTrans" cxnId="{699ED98F-7BCF-47B2-A48D-7F836CDD0312}">
      <dgm:prSet/>
      <dgm:spPr/>
      <dgm:t>
        <a:bodyPr/>
        <a:lstStyle/>
        <a:p>
          <a:endParaRPr lang="ru-RU"/>
        </a:p>
      </dgm:t>
    </dgm:pt>
    <dgm:pt modelId="{6CE55EAD-5486-4000-AAE8-13FAD00FD40B}">
      <dgm:prSet custT="1"/>
      <dgm:spPr/>
      <dgm:t>
        <a:bodyPr/>
        <a:lstStyle/>
        <a:p>
          <a:r>
            <a:rPr lang="ru-RU" sz="1200" b="1" u="sng" dirty="0" smtClean="0">
              <a:solidFill>
                <a:schemeClr val="accent5">
                  <a:lumMod val="10000"/>
                </a:schemeClr>
              </a:solidFill>
            </a:rPr>
            <a:t>Подготовка учебных фото - и видеозаписей</a:t>
          </a:r>
        </a:p>
        <a:p>
          <a:endParaRPr lang="ru-RU" sz="1200" b="1" dirty="0" smtClean="0">
            <a:solidFill>
              <a:schemeClr val="accent5">
                <a:lumMod val="10000"/>
              </a:schemeClr>
            </a:solidFill>
          </a:endParaRPr>
        </a:p>
        <a:p>
          <a:r>
            <a:rPr lang="ru-RU" sz="1200" b="0" dirty="0" smtClean="0">
              <a:solidFill>
                <a:schemeClr val="accent5">
                  <a:lumMod val="10000"/>
                </a:schemeClr>
              </a:solidFill>
            </a:rPr>
            <a:t>Подготовка фото и видеозаписей уроков, внеклассных мероприятий</a:t>
          </a:r>
        </a:p>
        <a:p>
          <a:r>
            <a:rPr lang="ru-RU" sz="1200" b="1" dirty="0" smtClean="0">
              <a:solidFill>
                <a:schemeClr val="accent5">
                  <a:lumMod val="10000"/>
                </a:schemeClr>
              </a:solidFill>
            </a:rPr>
            <a:t> </a:t>
          </a:r>
          <a:endParaRPr lang="ru-RU" sz="1200" b="1" dirty="0">
            <a:solidFill>
              <a:schemeClr val="accent5">
                <a:lumMod val="10000"/>
              </a:schemeClr>
            </a:solidFill>
          </a:endParaRPr>
        </a:p>
      </dgm:t>
    </dgm:pt>
    <dgm:pt modelId="{66534831-2ABF-4EFA-A3E1-0C1551D2A192}" type="parTrans" cxnId="{92FF0863-1F91-477F-BC2A-BD2D2B9867E7}">
      <dgm:prSet/>
      <dgm:spPr/>
      <dgm:t>
        <a:bodyPr/>
        <a:lstStyle/>
        <a:p>
          <a:endParaRPr lang="ru-RU"/>
        </a:p>
      </dgm:t>
    </dgm:pt>
    <dgm:pt modelId="{8B9A8F24-016E-4380-BF3C-D9D8E31EBEE0}" type="sibTrans" cxnId="{92FF0863-1F91-477F-BC2A-BD2D2B9867E7}">
      <dgm:prSet/>
      <dgm:spPr/>
      <dgm:t>
        <a:bodyPr/>
        <a:lstStyle/>
        <a:p>
          <a:endParaRPr lang="ru-RU"/>
        </a:p>
      </dgm:t>
    </dgm:pt>
    <dgm:pt modelId="{FA095432-BD26-4E8E-A463-CE2C371C4B16}" type="pres">
      <dgm:prSet presAssocID="{AEFFF746-115A-4FF2-B749-D1EAB42D40B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CD6488-16C8-4493-A48C-42788CC9150D}" type="pres">
      <dgm:prSet presAssocID="{1934BA81-9FBB-49E2-AA77-4CA3E3BA3A1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1499CE-2C17-46E2-9BD7-9D661206C0F9}" type="pres">
      <dgm:prSet presAssocID="{18BAADD7-FA33-427B-9B86-88B876FA16BA}" presName="sibTrans" presStyleCnt="0"/>
      <dgm:spPr/>
    </dgm:pt>
    <dgm:pt modelId="{25E0CE51-69CA-4892-8A3D-7D7150B08312}" type="pres">
      <dgm:prSet presAssocID="{4521254C-197E-4C2E-A899-53CD66C203E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3F4773-79CB-4F5A-A4EA-7412D656BA0B}" type="pres">
      <dgm:prSet presAssocID="{83B0A299-8E96-4B08-8E9D-EA9B90671306}" presName="sibTrans" presStyleCnt="0"/>
      <dgm:spPr/>
    </dgm:pt>
    <dgm:pt modelId="{D2A83F12-2ACC-428A-9BDF-AF485595164B}" type="pres">
      <dgm:prSet presAssocID="{6CE55EAD-5486-4000-AAE8-13FAD00FD40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15924-7CD1-4AAE-9EC6-B2028A8D434D}" type="pres">
      <dgm:prSet presAssocID="{8B9A8F24-016E-4380-BF3C-D9D8E31EBEE0}" presName="sibTrans" presStyleCnt="0"/>
      <dgm:spPr/>
    </dgm:pt>
    <dgm:pt modelId="{625FFF30-AD53-489C-A89F-0D5A2CAF3E9D}" type="pres">
      <dgm:prSet presAssocID="{DE9C9603-60F9-49BB-A073-95CD839F7736}" presName="node" presStyleLbl="node1" presStyleIdx="3" presStyleCnt="5" custLinFactNeighborX="-347" custLinFactNeighborY="-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18FBE8-F3CA-47AF-9E69-D85BC0FD233F}" type="pres">
      <dgm:prSet presAssocID="{DEF7FB0A-6A60-453D-9020-82CA9E3A9E30}" presName="sibTrans" presStyleCnt="0"/>
      <dgm:spPr/>
    </dgm:pt>
    <dgm:pt modelId="{B248E8B3-C05F-4103-A8B9-1F9D2714071F}" type="pres">
      <dgm:prSet presAssocID="{BD16ED4B-15B3-4633-81EC-ED96D13F329C}" presName="node" presStyleLbl="node1" presStyleIdx="4" presStyleCnt="5" custScaleY="126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1F26AB-B667-484C-97CD-4336BFA49F21}" type="presOf" srcId="{DE9C9603-60F9-49BB-A073-95CD839F7736}" destId="{625FFF30-AD53-489C-A89F-0D5A2CAF3E9D}" srcOrd="0" destOrd="0" presId="urn:microsoft.com/office/officeart/2005/8/layout/default"/>
    <dgm:cxn modelId="{BC80E381-9743-426A-9702-4A1951FE5698}" type="presOf" srcId="{AEFFF746-115A-4FF2-B749-D1EAB42D40B9}" destId="{FA095432-BD26-4E8E-A463-CE2C371C4B16}" srcOrd="0" destOrd="0" presId="urn:microsoft.com/office/officeart/2005/8/layout/default"/>
    <dgm:cxn modelId="{B9B4457E-D779-49B1-8021-3663EB804070}" srcId="{AEFFF746-115A-4FF2-B749-D1EAB42D40B9}" destId="{DE9C9603-60F9-49BB-A073-95CD839F7736}" srcOrd="3" destOrd="0" parTransId="{2DF50A39-63F3-4AF8-8750-B66B0C78F99D}" sibTransId="{DEF7FB0A-6A60-453D-9020-82CA9E3A9E30}"/>
    <dgm:cxn modelId="{544C0B39-8DC2-4555-9190-CB6AFC930ED5}" type="presOf" srcId="{1934BA81-9FBB-49E2-AA77-4CA3E3BA3A1C}" destId="{1FCD6488-16C8-4493-A48C-42788CC9150D}" srcOrd="0" destOrd="0" presId="urn:microsoft.com/office/officeart/2005/8/layout/default"/>
    <dgm:cxn modelId="{BF320A32-FE8C-4D99-8D6F-9795555D636C}" type="presOf" srcId="{BD16ED4B-15B3-4633-81EC-ED96D13F329C}" destId="{B248E8B3-C05F-4103-A8B9-1F9D2714071F}" srcOrd="0" destOrd="0" presId="urn:microsoft.com/office/officeart/2005/8/layout/default"/>
    <dgm:cxn modelId="{5238D369-0B16-4390-9EDF-87E70DF53FEA}" type="presOf" srcId="{4521254C-197E-4C2E-A899-53CD66C203E8}" destId="{25E0CE51-69CA-4892-8A3D-7D7150B08312}" srcOrd="0" destOrd="0" presId="urn:microsoft.com/office/officeart/2005/8/layout/default"/>
    <dgm:cxn modelId="{09536B7E-0CD3-46AA-A0A1-F95CAD7468E3}" type="presOf" srcId="{6CE55EAD-5486-4000-AAE8-13FAD00FD40B}" destId="{D2A83F12-2ACC-428A-9BDF-AF485595164B}" srcOrd="0" destOrd="0" presId="urn:microsoft.com/office/officeart/2005/8/layout/default"/>
    <dgm:cxn modelId="{92FF0863-1F91-477F-BC2A-BD2D2B9867E7}" srcId="{AEFFF746-115A-4FF2-B749-D1EAB42D40B9}" destId="{6CE55EAD-5486-4000-AAE8-13FAD00FD40B}" srcOrd="2" destOrd="0" parTransId="{66534831-2ABF-4EFA-A3E1-0C1551D2A192}" sibTransId="{8B9A8F24-016E-4380-BF3C-D9D8E31EBEE0}"/>
    <dgm:cxn modelId="{699ED98F-7BCF-47B2-A48D-7F836CDD0312}" srcId="{AEFFF746-115A-4FF2-B749-D1EAB42D40B9}" destId="{4521254C-197E-4C2E-A899-53CD66C203E8}" srcOrd="1" destOrd="0" parTransId="{BB8640BE-99C3-4E26-93E9-A56A362ED12C}" sibTransId="{83B0A299-8E96-4B08-8E9D-EA9B90671306}"/>
    <dgm:cxn modelId="{84A12025-07A7-4202-A91D-5F17C06B6A0F}" srcId="{AEFFF746-115A-4FF2-B749-D1EAB42D40B9}" destId="{BD16ED4B-15B3-4633-81EC-ED96D13F329C}" srcOrd="4" destOrd="0" parTransId="{E2580236-9907-4887-B5D6-A9CE16BF51E6}" sibTransId="{20D1D583-A5BF-4CC7-870E-98D790F4C48B}"/>
    <dgm:cxn modelId="{9BA4D69A-EB1C-41B1-8832-47076274F6D3}" srcId="{AEFFF746-115A-4FF2-B749-D1EAB42D40B9}" destId="{1934BA81-9FBB-49E2-AA77-4CA3E3BA3A1C}" srcOrd="0" destOrd="0" parTransId="{B4A20E89-858E-4D2E-9F3D-03DF3B9A285D}" sibTransId="{18BAADD7-FA33-427B-9B86-88B876FA16BA}"/>
    <dgm:cxn modelId="{6525FEE1-82B4-450D-9F87-98C843C04941}" type="presParOf" srcId="{FA095432-BD26-4E8E-A463-CE2C371C4B16}" destId="{1FCD6488-16C8-4493-A48C-42788CC9150D}" srcOrd="0" destOrd="0" presId="urn:microsoft.com/office/officeart/2005/8/layout/default"/>
    <dgm:cxn modelId="{B9C32571-56DF-4DAF-87A0-606E4C76FB53}" type="presParOf" srcId="{FA095432-BD26-4E8E-A463-CE2C371C4B16}" destId="{7B1499CE-2C17-46E2-9BD7-9D661206C0F9}" srcOrd="1" destOrd="0" presId="urn:microsoft.com/office/officeart/2005/8/layout/default"/>
    <dgm:cxn modelId="{CC58EC70-757A-4E59-87FC-4D9B7E882EC0}" type="presParOf" srcId="{FA095432-BD26-4E8E-A463-CE2C371C4B16}" destId="{25E0CE51-69CA-4892-8A3D-7D7150B08312}" srcOrd="2" destOrd="0" presId="urn:microsoft.com/office/officeart/2005/8/layout/default"/>
    <dgm:cxn modelId="{418D0DC8-57C8-40B4-98A0-AD450FD82EC4}" type="presParOf" srcId="{FA095432-BD26-4E8E-A463-CE2C371C4B16}" destId="{103F4773-79CB-4F5A-A4EA-7412D656BA0B}" srcOrd="3" destOrd="0" presId="urn:microsoft.com/office/officeart/2005/8/layout/default"/>
    <dgm:cxn modelId="{CA201EEE-D5FA-4CC9-98F2-B734A30DA8E1}" type="presParOf" srcId="{FA095432-BD26-4E8E-A463-CE2C371C4B16}" destId="{D2A83F12-2ACC-428A-9BDF-AF485595164B}" srcOrd="4" destOrd="0" presId="urn:microsoft.com/office/officeart/2005/8/layout/default"/>
    <dgm:cxn modelId="{B1285373-9BB8-4B8C-8B71-4B4837060B8A}" type="presParOf" srcId="{FA095432-BD26-4E8E-A463-CE2C371C4B16}" destId="{05915924-7CD1-4AAE-9EC6-B2028A8D434D}" srcOrd="5" destOrd="0" presId="urn:microsoft.com/office/officeart/2005/8/layout/default"/>
    <dgm:cxn modelId="{2151EB9B-0207-4E2C-A7F0-EB3ACC6D33A7}" type="presParOf" srcId="{FA095432-BD26-4E8E-A463-CE2C371C4B16}" destId="{625FFF30-AD53-489C-A89F-0D5A2CAF3E9D}" srcOrd="6" destOrd="0" presId="urn:microsoft.com/office/officeart/2005/8/layout/default"/>
    <dgm:cxn modelId="{6EFCFD96-24C1-42D7-B6E1-938ABFF4AB3D}" type="presParOf" srcId="{FA095432-BD26-4E8E-A463-CE2C371C4B16}" destId="{7C18FBE8-F3CA-47AF-9E69-D85BC0FD233F}" srcOrd="7" destOrd="0" presId="urn:microsoft.com/office/officeart/2005/8/layout/default"/>
    <dgm:cxn modelId="{38CE2164-DB85-4BFE-86E5-AF8A6D90DA28}" type="presParOf" srcId="{FA095432-BD26-4E8E-A463-CE2C371C4B16}" destId="{B248E8B3-C05F-4103-A8B9-1F9D2714071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AA970F-15F0-4AC8-BCC9-77152EED5121}">
      <dsp:nvSpPr>
        <dsp:cNvPr id="0" name=""/>
        <dsp:cNvSpPr/>
      </dsp:nvSpPr>
      <dsp:spPr>
        <a:xfrm>
          <a:off x="0" y="25907"/>
          <a:ext cx="7704856" cy="9296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sng" kern="1200" dirty="0" smtClean="0">
              <a:solidFill>
                <a:schemeClr val="accent5">
                  <a:lumMod val="10000"/>
                </a:schemeClr>
              </a:solidFill>
            </a:rPr>
            <a:t>Для учащихся: </a:t>
          </a:r>
          <a:r>
            <a:rPr lang="ru-RU" sz="1400" u="none" kern="1200" dirty="0" smtClean="0">
              <a:solidFill>
                <a:schemeClr val="accent5">
                  <a:lumMod val="10000"/>
                </a:schemeClr>
              </a:solidFill>
            </a:rPr>
            <a:t>   </a:t>
          </a:r>
          <a:r>
            <a:rPr lang="ru-RU" sz="1400" kern="1200" dirty="0" smtClean="0">
              <a:solidFill>
                <a:schemeClr val="accent5">
                  <a:lumMod val="10000"/>
                </a:schemeClr>
              </a:solidFill>
            </a:rPr>
            <a:t>Создание единой комфортной коррекционно-развивающей среды, 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5">
                  <a:lumMod val="10000"/>
                </a:schemeClr>
              </a:solidFill>
            </a:rPr>
            <a:t>                            способствующей нравственному, физическому и  духовному развитию учащихся</a:t>
          </a:r>
          <a:endParaRPr lang="ru-RU" sz="1400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0" y="25907"/>
        <a:ext cx="7704856" cy="929631"/>
      </dsp:txXfrm>
    </dsp:sp>
    <dsp:sp modelId="{4069FB32-6EB1-4E9B-A50F-9D0F90834445}">
      <dsp:nvSpPr>
        <dsp:cNvPr id="0" name=""/>
        <dsp:cNvSpPr/>
      </dsp:nvSpPr>
      <dsp:spPr>
        <a:xfrm>
          <a:off x="0" y="955538"/>
          <a:ext cx="7704856" cy="1309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формирование целостной системы «сопровождения» каждого учащегося школы, направленное на решение образовательных задач, повышение эффективности качества обучения и воспитания; развитие жизненной компетенции разных категорий детей с  ограниченными возможностями;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создание вариативной системы  обучения, воспитания и развития детей с ОВЗ;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реализация новых подходов и технологий в обучении;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создание условий для сохранения здоровья и обеспечения безопасности жизнедеятельности</a:t>
          </a:r>
          <a:endParaRPr lang="ru-RU" sz="1200" kern="1200" dirty="0"/>
        </a:p>
      </dsp:txBody>
      <dsp:txXfrm>
        <a:off x="0" y="955538"/>
        <a:ext cx="7704856" cy="1309097"/>
      </dsp:txXfrm>
    </dsp:sp>
    <dsp:sp modelId="{C0A8CA91-F6BA-45BF-865D-2BBDE0163BA8}">
      <dsp:nvSpPr>
        <dsp:cNvPr id="0" name=""/>
        <dsp:cNvSpPr/>
      </dsp:nvSpPr>
      <dsp:spPr>
        <a:xfrm>
          <a:off x="0" y="2264635"/>
          <a:ext cx="7704856" cy="6589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sng" kern="1200" dirty="0" smtClean="0">
              <a:solidFill>
                <a:schemeClr val="accent5">
                  <a:lumMod val="10000"/>
                </a:schemeClr>
              </a:solidFill>
            </a:rPr>
            <a:t>Для педагогов: </a:t>
          </a:r>
          <a:r>
            <a:rPr lang="ru-RU" sz="1400" u="none" kern="1200" dirty="0" smtClean="0">
              <a:solidFill>
                <a:schemeClr val="accent5">
                  <a:lumMod val="10000"/>
                </a:schemeClr>
              </a:solidFill>
            </a:rPr>
            <a:t>     </a:t>
          </a:r>
          <a:r>
            <a:rPr lang="ru-RU" sz="1400" kern="1200" dirty="0" smtClean="0">
              <a:solidFill>
                <a:schemeClr val="accent5">
                  <a:lumMod val="10000"/>
                </a:schemeClr>
              </a:solidFill>
            </a:rPr>
            <a:t>Обеспечение профессионального развития педагогических  кадров: </a:t>
          </a:r>
          <a:endParaRPr lang="ru-RU" sz="1400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0" y="2264635"/>
        <a:ext cx="7704856" cy="658922"/>
      </dsp:txXfrm>
    </dsp:sp>
    <dsp:sp modelId="{57159A7D-2CCD-45C2-8614-A27869919B43}">
      <dsp:nvSpPr>
        <dsp:cNvPr id="0" name=""/>
        <dsp:cNvSpPr/>
      </dsp:nvSpPr>
      <dsp:spPr>
        <a:xfrm>
          <a:off x="0" y="2923558"/>
          <a:ext cx="7704856" cy="959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наращивание инновационного и научно-методического потенциала школы, укрепление  связей с различными научными учреждениями;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развитие инновационных процессов путём внедрения новых образовательных технологий;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разработка программы «Методическая поддержка»;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стимулирование педагогов и специалистов к непрерывному профессиональному самосовершенствованию</a:t>
          </a:r>
          <a:endParaRPr lang="ru-RU" sz="1200" kern="1200" dirty="0"/>
        </a:p>
      </dsp:txBody>
      <dsp:txXfrm>
        <a:off x="0" y="2923558"/>
        <a:ext cx="7704856" cy="959542"/>
      </dsp:txXfrm>
    </dsp:sp>
    <dsp:sp modelId="{2836D65F-94F4-41B2-8C4E-F9934EA86733}">
      <dsp:nvSpPr>
        <dsp:cNvPr id="0" name=""/>
        <dsp:cNvSpPr/>
      </dsp:nvSpPr>
      <dsp:spPr>
        <a:xfrm>
          <a:off x="0" y="3883100"/>
          <a:ext cx="7704856" cy="8150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sng" kern="1200" dirty="0" smtClean="0">
              <a:solidFill>
                <a:schemeClr val="accent5">
                  <a:lumMod val="10000"/>
                </a:schemeClr>
              </a:solidFill>
            </a:rPr>
            <a:t>Для администрации: </a:t>
          </a:r>
          <a:r>
            <a:rPr lang="ru-RU" sz="1400" u="none" kern="1200" dirty="0" smtClean="0">
              <a:solidFill>
                <a:schemeClr val="accent5">
                  <a:lumMod val="10000"/>
                </a:schemeClr>
              </a:solidFill>
            </a:rPr>
            <a:t>    </a:t>
          </a:r>
          <a:r>
            <a:rPr lang="ru-RU" sz="1400" kern="1200" dirty="0" smtClean="0">
              <a:solidFill>
                <a:schemeClr val="accent5">
                  <a:lumMod val="10000"/>
                </a:schemeClr>
              </a:solidFill>
            </a:rPr>
            <a:t>Создание  новых механизмов оценки качества образования</a:t>
          </a:r>
          <a:endParaRPr lang="ru-RU" sz="1400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0" y="3883100"/>
        <a:ext cx="7704856" cy="815086"/>
      </dsp:txXfrm>
    </dsp:sp>
    <dsp:sp modelId="{F7AF8B6D-74A2-490D-B7D6-C61757A9E9D7}">
      <dsp:nvSpPr>
        <dsp:cNvPr id="0" name=""/>
        <dsp:cNvSpPr/>
      </dsp:nvSpPr>
      <dsp:spPr>
        <a:xfrm>
          <a:off x="0" y="4698186"/>
          <a:ext cx="7704856" cy="676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создание аналитической системы разноаспектного анализа показателей функционирования и развития школы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формирование открытой, широкой системы оценки качества образования с участием всех участников образовательного процесса,  общественных институтов, отработка и введение механизмов и регламентов общественных обсуждений  инноваций в образовании</a:t>
          </a:r>
          <a:endParaRPr lang="ru-RU" sz="1200" kern="1200" dirty="0"/>
        </a:p>
      </dsp:txBody>
      <dsp:txXfrm>
        <a:off x="0" y="4698186"/>
        <a:ext cx="7704856" cy="6765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DF4286-7458-44D6-B24E-AD4C063E6EF1}">
      <dsp:nvSpPr>
        <dsp:cNvPr id="0" name=""/>
        <dsp:cNvSpPr/>
      </dsp:nvSpPr>
      <dsp:spPr>
        <a:xfrm rot="5400000">
          <a:off x="-447042" y="451395"/>
          <a:ext cx="2980285" cy="208619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5">
                  <a:lumMod val="10000"/>
                </a:schemeClr>
              </a:solidFill>
            </a:rPr>
            <a:t>Для учащихся</a:t>
          </a:r>
          <a:endParaRPr lang="ru-RU" sz="1400" kern="1200" dirty="0">
            <a:solidFill>
              <a:schemeClr val="accent5">
                <a:lumMod val="10000"/>
              </a:schemeClr>
            </a:solidFill>
          </a:endParaRPr>
        </a:p>
      </dsp:txBody>
      <dsp:txXfrm rot="5400000">
        <a:off x="-447042" y="451395"/>
        <a:ext cx="2980285" cy="2086199"/>
      </dsp:txXfrm>
    </dsp:sp>
    <dsp:sp modelId="{55DEBC9E-A8CC-48DA-AD6C-EE317C9FF24C}">
      <dsp:nvSpPr>
        <dsp:cNvPr id="0" name=""/>
        <dsp:cNvSpPr/>
      </dsp:nvSpPr>
      <dsp:spPr>
        <a:xfrm rot="5400000">
          <a:off x="3926935" y="-1836382"/>
          <a:ext cx="1937185" cy="5618656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Создание в школе образовательной среды, направленной на качественное  получение школьниками с ОВЗ ключевых компетенций, необходимых для успешной социализации данной категории детей в </a:t>
          </a:r>
          <a:r>
            <a:rPr lang="ru-RU" sz="1200" kern="1200" dirty="0" err="1" smtClean="0"/>
            <a:t>постшкольном</a:t>
          </a:r>
          <a:r>
            <a:rPr lang="ru-RU" sz="1200" kern="1200" dirty="0" smtClean="0"/>
            <a:t> пространстве.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Качественная организация социальной реабилитации школьников с тяжёлыми нарушениями.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Формирование у школьников коммуникативных навыков и социального поведения.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Формирование у школьников новых ценностных ориентаций, личностный рост каждого школьника.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Создание безопасных условий для обучения и воспитания учащихся, сохранения и укрепления здоровья.</a:t>
          </a:r>
          <a:endParaRPr lang="ru-RU" sz="1200" kern="1200" dirty="0"/>
        </a:p>
      </dsp:txBody>
      <dsp:txXfrm rot="5400000">
        <a:off x="3926935" y="-1836382"/>
        <a:ext cx="1937185" cy="5618656"/>
      </dsp:txXfrm>
    </dsp:sp>
    <dsp:sp modelId="{002FAEFE-167A-4CC6-B26A-AA2774A7F82B}">
      <dsp:nvSpPr>
        <dsp:cNvPr id="0" name=""/>
        <dsp:cNvSpPr/>
      </dsp:nvSpPr>
      <dsp:spPr>
        <a:xfrm rot="5400000">
          <a:off x="-447042" y="3151036"/>
          <a:ext cx="2980285" cy="208619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5">
                  <a:lumMod val="10000"/>
                </a:schemeClr>
              </a:solidFill>
            </a:rPr>
            <a:t>Для педагогического сообщества</a:t>
          </a:r>
          <a:endParaRPr lang="ru-RU" sz="1400" b="1" kern="1200" dirty="0">
            <a:solidFill>
              <a:schemeClr val="accent5">
                <a:lumMod val="10000"/>
              </a:schemeClr>
            </a:solidFill>
          </a:endParaRPr>
        </a:p>
      </dsp:txBody>
      <dsp:txXfrm rot="5400000">
        <a:off x="-447042" y="3151036"/>
        <a:ext cx="2980285" cy="2086199"/>
      </dsp:txXfrm>
    </dsp:sp>
    <dsp:sp modelId="{6B0D32BF-8DF1-442C-B03A-3A6496FA7A6D}">
      <dsp:nvSpPr>
        <dsp:cNvPr id="0" name=""/>
        <dsp:cNvSpPr/>
      </dsp:nvSpPr>
      <dsp:spPr>
        <a:xfrm rot="5400000">
          <a:off x="3926935" y="863258"/>
          <a:ext cx="1937185" cy="5618656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Достижение нового качественного уровня в ресурсном обеспечении образовательного процесса.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Качественное повышение уровня профессионализма педагогов, работающих с детьми, имеющими ОВЗ.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smtClean="0"/>
            <a:t>Создание системы инновационной деятельности.</a:t>
          </a:r>
          <a:endParaRPr lang="ru-RU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smtClean="0"/>
            <a:t>Усиление мотивации к инновационному труду со стороны педагогов школы.</a:t>
          </a:r>
          <a:endParaRPr lang="ru-RU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Разработка системы педагогического мониторинга за состоянием преподавания и уровнем </a:t>
          </a:r>
          <a:r>
            <a:rPr lang="ru-RU" sz="1300" kern="1200" dirty="0" err="1" smtClean="0"/>
            <a:t>обученности</a:t>
          </a:r>
          <a:r>
            <a:rPr lang="ru-RU" sz="1300" kern="1200" dirty="0" smtClean="0"/>
            <a:t>  школьников.</a:t>
          </a:r>
          <a:endParaRPr lang="ru-RU" sz="1300" kern="1200" dirty="0"/>
        </a:p>
      </dsp:txBody>
      <dsp:txXfrm rot="5400000">
        <a:off x="3926935" y="863258"/>
        <a:ext cx="1937185" cy="561865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CD6488-16C8-4493-A48C-42788CC9150D}">
      <dsp:nvSpPr>
        <dsp:cNvPr id="0" name=""/>
        <dsp:cNvSpPr/>
      </dsp:nvSpPr>
      <dsp:spPr>
        <a:xfrm>
          <a:off x="947861" y="91"/>
          <a:ext cx="2937701" cy="17626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solidFill>
                <a:schemeClr val="accent5">
                  <a:lumMod val="10000"/>
                </a:schemeClr>
              </a:solidFill>
            </a:rPr>
            <a:t>Поисковая методическая работа и исследования педагогов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5">
                  <a:lumMod val="10000"/>
                </a:schemeClr>
              </a:solidFill>
            </a:rPr>
            <a:t>Разработка и апробация авторских и вариативных программ, рецензирование, изучение теоретического материала по проблеме  исследования, участие в конференциях, семинарах, выступления по итогам исследований, написание методического пособия. </a:t>
          </a:r>
          <a:endParaRPr lang="ru-RU" sz="1200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947861" y="91"/>
        <a:ext cx="2937701" cy="1762620"/>
      </dsp:txXfrm>
    </dsp:sp>
    <dsp:sp modelId="{25E0CE51-69CA-4892-8A3D-7D7150B08312}">
      <dsp:nvSpPr>
        <dsp:cNvPr id="0" name=""/>
        <dsp:cNvSpPr/>
      </dsp:nvSpPr>
      <dsp:spPr>
        <a:xfrm>
          <a:off x="4179333" y="91"/>
          <a:ext cx="2937701" cy="17626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solidFill>
                <a:schemeClr val="accent5">
                  <a:lumMod val="10000"/>
                </a:schemeClr>
              </a:solidFill>
            </a:rPr>
            <a:t>Разработка методической документации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5">
                  <a:lumMod val="10000"/>
                </a:schemeClr>
              </a:solidFill>
            </a:rPr>
            <a:t>Работа по составлению учебных планов, программ, методических  рекомендаций по организации и управлению образовательным процессом; разработка экзаменационных материалов, анкет, различных положений, методик диагностики учащихся </a:t>
          </a:r>
          <a:endParaRPr lang="ru-RU" sz="12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4179333" y="91"/>
        <a:ext cx="2937701" cy="1762620"/>
      </dsp:txXfrm>
    </dsp:sp>
    <dsp:sp modelId="{D2A83F12-2ACC-428A-9BDF-AF485595164B}">
      <dsp:nvSpPr>
        <dsp:cNvPr id="0" name=""/>
        <dsp:cNvSpPr/>
      </dsp:nvSpPr>
      <dsp:spPr>
        <a:xfrm>
          <a:off x="947861" y="2056481"/>
          <a:ext cx="2937701" cy="17626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solidFill>
                <a:schemeClr val="accent5">
                  <a:lumMod val="10000"/>
                </a:schemeClr>
              </a:solidFill>
            </a:rPr>
            <a:t>Подготовка учебных фото - и видеозаписей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>
            <a:solidFill>
              <a:schemeClr val="accent5">
                <a:lumMod val="10000"/>
              </a:schemeClr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accent5">
                  <a:lumMod val="10000"/>
                </a:schemeClr>
              </a:solidFill>
            </a:rPr>
            <a:t>Подготовка фото и видеозаписей уроков, внеклассных мероприятий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5">
                  <a:lumMod val="10000"/>
                </a:schemeClr>
              </a:solidFill>
            </a:rPr>
            <a:t> </a:t>
          </a:r>
          <a:endParaRPr lang="ru-RU" sz="12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947861" y="2056481"/>
        <a:ext cx="2937701" cy="1762620"/>
      </dsp:txXfrm>
    </dsp:sp>
    <dsp:sp modelId="{625FFF30-AD53-489C-A89F-0D5A2CAF3E9D}">
      <dsp:nvSpPr>
        <dsp:cNvPr id="0" name=""/>
        <dsp:cNvSpPr/>
      </dsp:nvSpPr>
      <dsp:spPr>
        <a:xfrm>
          <a:off x="4169139" y="2049325"/>
          <a:ext cx="2937701" cy="17626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solidFill>
                <a:schemeClr val="accent5">
                  <a:lumMod val="10000"/>
                </a:schemeClr>
              </a:solidFill>
            </a:rPr>
            <a:t>Повышение квалификации учителей </a:t>
          </a:r>
          <a:endParaRPr lang="ru-RU" sz="1200" b="1" kern="1200" dirty="0" smtClean="0">
            <a:solidFill>
              <a:schemeClr val="accent5">
                <a:lumMod val="10000"/>
              </a:schemeClr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5">
                  <a:lumMod val="10000"/>
                </a:schemeClr>
              </a:solidFill>
            </a:rPr>
            <a:t>Круглые столы, индивидуальные консультации, открытые уроки, </a:t>
          </a:r>
          <a:r>
            <a:rPr lang="ru-RU" sz="1200" kern="1200" dirty="0" err="1" smtClean="0">
              <a:solidFill>
                <a:schemeClr val="accent5">
                  <a:lumMod val="10000"/>
                </a:schemeClr>
              </a:solidFill>
            </a:rPr>
            <a:t>взаимопосещения</a:t>
          </a:r>
          <a:r>
            <a:rPr lang="ru-RU" sz="1200" kern="1200" dirty="0" smtClean="0">
              <a:solidFill>
                <a:schemeClr val="accent5">
                  <a:lumMod val="10000"/>
                </a:schemeClr>
              </a:solidFill>
            </a:rPr>
            <a:t>, работа с научно-методической литературой, наставничество, участие в конкурсах профессионального мастерства. </a:t>
          </a:r>
          <a:endParaRPr lang="ru-RU" sz="12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4169139" y="2049325"/>
        <a:ext cx="2937701" cy="1762620"/>
      </dsp:txXfrm>
    </dsp:sp>
    <dsp:sp modelId="{B248E8B3-C05F-4103-A8B9-1F9D2714071F}">
      <dsp:nvSpPr>
        <dsp:cNvPr id="0" name=""/>
        <dsp:cNvSpPr/>
      </dsp:nvSpPr>
      <dsp:spPr>
        <a:xfrm>
          <a:off x="2563597" y="4112872"/>
          <a:ext cx="2937701" cy="222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solidFill>
                <a:schemeClr val="accent5">
                  <a:lumMod val="10000"/>
                </a:schemeClr>
              </a:solidFill>
            </a:rPr>
            <a:t>Обобщение и распространение инновационного педагогического опыта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5">
                  <a:lumMod val="10000"/>
                </a:schemeClr>
              </a:solidFill>
            </a:rPr>
            <a:t>Работа по сбору материалов с целью изучения инновационного опыта, систематизация и обобщение материалов творчески работающего учителя или собственного опыта инновационной деятельности, оформление результатов исследования (доклад, брошюра, статья, наглядный материал), распространение и внедрение инновационных наработок в образовательный процесс, мастер-классы, выступления на педсоветах.</a:t>
          </a:r>
          <a:endParaRPr lang="ru-RU" sz="1200" b="1" kern="1200" dirty="0" smtClean="0">
            <a:solidFill>
              <a:schemeClr val="accent5">
                <a:lumMod val="10000"/>
              </a:schemeClr>
            </a:solidFill>
          </a:endParaRPr>
        </a:p>
      </dsp:txBody>
      <dsp:txXfrm>
        <a:off x="2563597" y="4112872"/>
        <a:ext cx="2937701" cy="2223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5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402000"/>
                </a:solidFill>
                <a:latin typeface="Arial" pitchFamily="34" charset="0"/>
              </a:endParaRPr>
            </a:p>
          </p:txBody>
        </p:sp>
        <p:pic>
          <p:nvPicPr>
            <p:cNvPr id="6" name="Picture 4" descr="minispi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Щелчок правит образец заголовка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ru-RU"/>
              <a:t>Щелчок правит 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fld id="{1DACE9FD-2993-4F6B-8C51-A456F7DD2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E7A3E-2E1A-4D3B-9A30-3A7ABF2800AD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9A741-502B-4011-9C8D-A8009CFE56BA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90600" y="18288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DE10F-6256-4CCD-BC25-778420E585AF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90600" y="1828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53000" y="1828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990600" y="39624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53000" y="39624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C45F7-6C71-44AF-9857-B499900394B9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90600" y="18288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14D6D-9941-49A5-AFA3-F344D85153AA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66CC3-221B-4078-ADC0-192D75B0B6A6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8DDF0-32BA-436F-90AE-D5C39A8F55C2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0DD68-09AB-492B-81A8-97EBEF52993F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3541F-902B-465C-9162-6A18147FC93B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301B2-066A-4093-A95B-316108F16757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20032-0AED-428B-9D7C-261DBE7376A4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D3430-3B14-4D41-BC79-C7694A8FFAE2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D8E9E-68AA-4B0C-9047-8009E763BBB7}" type="slidenum">
              <a:rPr lang="ru-RU">
                <a:solidFill>
                  <a:srgbClr val="A08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402000"/>
                </a:solidFill>
                <a:latin typeface="Arial" pitchFamily="34" charset="0"/>
              </a:endParaRPr>
            </a:p>
          </p:txBody>
        </p:sp>
        <p:pic>
          <p:nvPicPr>
            <p:cNvPr id="1033" name="Picture 4" descr="minispir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402000"/>
                </a:solidFill>
                <a:latin typeface="Arial" pitchFamily="34" charset="0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 algn="ctr" fontAlgn="base">
              <a:spcAft>
                <a:spcPct val="0"/>
              </a:spcAft>
              <a:defRPr/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65E3CB2-BB6B-45D5-AA7A-F93576AE375E}" type="slidenum">
              <a:rPr lang="ru-RU">
                <a:solidFill>
                  <a:srgbClr val="A08366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>
    <p:wedg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620688"/>
            <a:ext cx="7772400" cy="1008112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  <a:t>Государственное бюджетное специальное (коррекционное)  образовательное учреждение для обучающихся, воспитанников с ограниченными возможностями здоровья специальная (коррекционная) общеобразовательная школа (</a:t>
            </a:r>
            <a:r>
              <a:rPr lang="en-US" sz="1400" dirty="0" smtClean="0">
                <a:solidFill>
                  <a:schemeClr val="accent5">
                    <a:lumMod val="10000"/>
                  </a:schemeClr>
                </a:solidFill>
              </a:rPr>
              <a:t>VIII</a:t>
            </a:r>
            <a: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  <a:t> вида) N 46 Калининского района </a:t>
            </a:r>
            <a:b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  <a:t>Санкт-Петербурга «Центр Реабилитации и Милосердия»</a:t>
            </a:r>
            <a:b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</a:br>
            <a:endParaRPr lang="ru-RU" sz="1400" b="1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971600" y="1988840"/>
            <a:ext cx="7704856" cy="3960440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Методическая тема школы на 2012- 2015 учебные годы:</a:t>
            </a:r>
          </a:p>
          <a:p>
            <a:r>
              <a:rPr lang="ru-RU" b="1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«Использование современных технологий в учебно-воспитательном процессе как средство повышения качества образования детей с ограниченными возможностями здоровья»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404664"/>
            <a:ext cx="7772400" cy="648072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5">
                    <a:lumMod val="10000"/>
                  </a:schemeClr>
                </a:solidFill>
              </a:rPr>
              <a:t>«Пять шагов к цели»</a:t>
            </a: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971600" y="908720"/>
            <a:ext cx="7848872" cy="5616624"/>
          </a:xfrm>
        </p:spPr>
        <p:txBody>
          <a:bodyPr/>
          <a:lstStyle/>
          <a:p>
            <a:endParaRPr lang="ru-RU" sz="2000" b="1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ШАГ ПЯТЫЙ</a:t>
            </a:r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: </a:t>
            </a:r>
          </a:p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"Роль внедрения новых педагогических технологий в повышении качества образовательного процесса" </a:t>
            </a:r>
          </a:p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(Результативность работы школы по методической теме) </a:t>
            </a:r>
          </a:p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(2014 - 2015 учебный год)</a:t>
            </a:r>
            <a:endParaRPr lang="ru-RU" sz="18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Цели:</a:t>
            </a:r>
            <a:endParaRPr lang="ru-RU" sz="1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Достижение оптимального уровня профессиональной квалификации педагогов.</a:t>
            </a: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Обеспечение высокого уровня образованности и воспитанности учащихся.</a:t>
            </a:r>
          </a:p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Задачи:</a:t>
            </a:r>
            <a:endParaRPr lang="ru-RU" sz="1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Использование новых педагогических  технологий как средство удовлетворения образовательных потребностей и возможностей учащихся.</a:t>
            </a: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Формирование у школьников личной ответственности за результаты своей деятельности.</a:t>
            </a: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Разработка учебных, научно-методических и дидактических материалов</a:t>
            </a: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Мониторинг качества образования и оценка деятельности.</a:t>
            </a:r>
          </a:p>
          <a:p>
            <a:endParaRPr lang="ru-RU" b="1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620688"/>
            <a:ext cx="7772400" cy="1008112"/>
          </a:xfrm>
        </p:spPr>
        <p:txBody>
          <a:bodyPr/>
          <a:lstStyle/>
          <a:p>
            <a:endParaRPr lang="ru-RU" sz="1400" b="1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647825" y="1988840"/>
            <a:ext cx="6400800" cy="3502323"/>
          </a:xfrm>
        </p:spPr>
        <p:txBody>
          <a:bodyPr/>
          <a:lstStyle/>
          <a:p>
            <a:endParaRPr lang="ru-RU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755576" y="260648"/>
          <a:ext cx="8064896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404664"/>
            <a:ext cx="7772400" cy="864096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ПЕРСПЕКТИВНЫЙ ПЛАН РАБОТЫ ПО МЕТОДИЧЕСКОЙ ТЕМЕ: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971600" y="1052736"/>
            <a:ext cx="7848872" cy="5472608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I этап работы. Проблемно-поисковый 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(2012 год) </a:t>
            </a:r>
          </a:p>
          <a:p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Этап теоретического изучения и анализа педагогических инноваций, связанных с проблемно-поисковой темой школы</a:t>
            </a:r>
          </a:p>
          <a:p>
            <a:endParaRPr lang="ru-RU" sz="2000" i="1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II этап работы. Основной : экспериментально- практический 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(2013 - 2014 год) </a:t>
            </a:r>
          </a:p>
          <a:p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Этап реализации инновационных программ.</a:t>
            </a:r>
          </a:p>
          <a:p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2000" b="1" dirty="0" smtClean="0"/>
              <a:t> </a:t>
            </a:r>
            <a:r>
              <a:rPr lang="en-US" sz="2000" b="1" dirty="0" smtClean="0">
                <a:solidFill>
                  <a:schemeClr val="accent5">
                    <a:lumMod val="10000"/>
                  </a:schemeClr>
                </a:solidFill>
              </a:rPr>
              <a:t>III </a:t>
            </a:r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этап работы. Завершающий (обобщающий, аналитический) 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(2015 год) </a:t>
            </a:r>
          </a:p>
          <a:p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Этап подведения итогов работы.</a:t>
            </a:r>
          </a:p>
          <a:p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endParaRPr lang="ru-RU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620688"/>
            <a:ext cx="7772400" cy="1008112"/>
          </a:xfrm>
        </p:spPr>
        <p:txBody>
          <a:bodyPr/>
          <a:lstStyle/>
          <a:p>
            <a:r>
              <a:rPr lang="ru-RU" sz="1400" smtClean="0">
                <a:solidFill>
                  <a:schemeClr val="accent5">
                    <a:lumMod val="10000"/>
                  </a:schemeClr>
                </a:solidFill>
              </a:rPr>
              <a:t>Государственное  </a:t>
            </a:r>
            <a: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  <a:t>бюджетное специальное (коррекционное)  образовательное учреждение для обучающихся, воспитанников с ограниченными возможностями здоровья специальная (коррекционная) общеобразовательная школа (</a:t>
            </a:r>
            <a:r>
              <a:rPr lang="en-US" sz="1400" dirty="0" smtClean="0">
                <a:solidFill>
                  <a:schemeClr val="accent5">
                    <a:lumMod val="10000"/>
                  </a:schemeClr>
                </a:solidFill>
              </a:rPr>
              <a:t>VIII</a:t>
            </a:r>
            <a: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  <a:t> вида) N 46 Калининского района </a:t>
            </a:r>
            <a:b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  <a:t>Санкт-Петербурга «Центр Реабилитации и Милосердия»</a:t>
            </a:r>
            <a:b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</a:br>
            <a:endParaRPr lang="ru-RU" sz="1400" b="1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647825" y="1988840"/>
            <a:ext cx="6400800" cy="3502323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Методическая тема школы на 2012- 2015 учебные годы:</a:t>
            </a:r>
          </a:p>
          <a:p>
            <a:endParaRPr lang="ru-RU" sz="1400" dirty="0" smtClean="0">
              <a:solidFill>
                <a:schemeClr val="accent5">
                  <a:lumMod val="10000"/>
                </a:schemeClr>
              </a:solidFill>
            </a:endParaRPr>
          </a:p>
          <a:p>
            <a:endParaRPr lang="ru-RU" sz="14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«Использование современных технологий в учебно-воспитательном процессе как средство повышения качества образования детей с ограниченными возможностями здоровья»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620688"/>
            <a:ext cx="7772400" cy="1008112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</a:br>
            <a:endParaRPr lang="ru-RU" sz="1400" b="1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647825" y="908720"/>
            <a:ext cx="6400800" cy="4582443"/>
          </a:xfrm>
        </p:spPr>
        <p:txBody>
          <a:bodyPr/>
          <a:lstStyle/>
          <a:p>
            <a:r>
              <a:rPr lang="ru-RU" b="1" u="sng" dirty="0" smtClean="0">
                <a:solidFill>
                  <a:schemeClr val="accent5">
                    <a:lumMod val="10000"/>
                  </a:schemeClr>
                </a:solidFill>
              </a:rPr>
              <a:t>Цель работы:</a:t>
            </a:r>
          </a:p>
          <a:p>
            <a:endParaRPr lang="ru-RU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5">
                    <a:lumMod val="10000"/>
                  </a:schemeClr>
                </a:solidFill>
              </a:rPr>
              <a:t>Обеспечение условий для повышения доступности качественного  образования детей с ограниченными возможностями здоровья</a:t>
            </a:r>
          </a:p>
          <a:p>
            <a:endParaRPr lang="ru-RU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260648"/>
            <a:ext cx="7772400" cy="576064"/>
          </a:xfrm>
        </p:spPr>
        <p:txBody>
          <a:bodyPr/>
          <a:lstStyle/>
          <a:p>
            <a:r>
              <a:rPr lang="ru-RU" sz="2400" b="1" u="sng" dirty="0" smtClean="0">
                <a:solidFill>
                  <a:schemeClr val="accent5">
                    <a:lumMod val="10000"/>
                  </a:schemeClr>
                </a:solidFill>
              </a:rPr>
              <a:t>Задачи работы :</a:t>
            </a: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43608" y="908720"/>
            <a:ext cx="7704856" cy="5616624"/>
          </a:xfrm>
        </p:spPr>
        <p:txBody>
          <a:bodyPr/>
          <a:lstStyle/>
          <a:p>
            <a:endParaRPr lang="ru-RU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043608" y="836712"/>
          <a:ext cx="770485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332656"/>
            <a:ext cx="7772400" cy="648072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accent5">
                    <a:lumMod val="10000"/>
                  </a:schemeClr>
                </a:solidFill>
              </a:rPr>
              <a:t>Ожидаемый результат:</a:t>
            </a: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647825" y="1988840"/>
            <a:ext cx="6400800" cy="3502323"/>
          </a:xfrm>
        </p:spPr>
        <p:txBody>
          <a:bodyPr/>
          <a:lstStyle/>
          <a:p>
            <a:endParaRPr lang="ru-RU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836712"/>
          <a:ext cx="770485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620688"/>
            <a:ext cx="7772400" cy="1008112"/>
          </a:xfrm>
        </p:spPr>
        <p:txBody>
          <a:bodyPr/>
          <a:lstStyle/>
          <a:p>
            <a:endParaRPr lang="ru-RU" sz="1400" b="1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43608" y="1412776"/>
            <a:ext cx="7488831" cy="4078387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Методическая работа строится на:</a:t>
            </a:r>
          </a:p>
          <a:p>
            <a:endParaRPr lang="ru-RU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принципе  открытости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принципе  продуктивности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принципе  партнерства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404664"/>
            <a:ext cx="7772400" cy="648072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5">
                    <a:lumMod val="10000"/>
                  </a:schemeClr>
                </a:solidFill>
              </a:rPr>
              <a:t>«Пять шагов к цели»</a:t>
            </a: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971600" y="908720"/>
            <a:ext cx="7848872" cy="5616624"/>
          </a:xfrm>
        </p:spPr>
        <p:txBody>
          <a:bodyPr/>
          <a:lstStyle/>
          <a:p>
            <a:endParaRPr lang="ru-RU" sz="1800" b="1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ШАГ ПЕРВЫЙ</a:t>
            </a:r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:</a:t>
            </a:r>
          </a:p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"Повышение профессиональной компетентности учителя" </a:t>
            </a:r>
          </a:p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(2012- 2014 учебный год)</a:t>
            </a:r>
          </a:p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Цели:</a:t>
            </a:r>
            <a:endParaRPr lang="ru-RU" sz="1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Создать условия для повышения профессиональной компетентности учителей школы.</a:t>
            </a: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Усилить личностно- ориентированную направленность образования через совершенствование традиционных и развитие новых педагогических технологий.</a:t>
            </a: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Развивать  творческий потенциал  педагогов и учащихся школы.</a:t>
            </a:r>
          </a:p>
          <a:p>
            <a:r>
              <a:rPr lang="ru-RU" sz="1800" b="1" dirty="0" smtClean="0">
                <a:solidFill>
                  <a:schemeClr val="accent5">
                    <a:lumMod val="10000"/>
                  </a:schemeClr>
                </a:solidFill>
              </a:rPr>
              <a:t>Задачи:</a:t>
            </a:r>
            <a:endParaRPr lang="ru-RU" sz="1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Проанализировать педагогические условия развития творческой активности участников педагогического процесса.</a:t>
            </a: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Организовать работу семинаров - практикумов.</a:t>
            </a: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Осуществлять </a:t>
            </a:r>
            <a:r>
              <a:rPr lang="ru-RU" sz="1800" dirty="0" err="1" smtClean="0">
                <a:solidFill>
                  <a:schemeClr val="accent5">
                    <a:lumMod val="10000"/>
                  </a:schemeClr>
                </a:solidFill>
              </a:rPr>
              <a:t>взаимообучение</a:t>
            </a:r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 учителей.</a:t>
            </a:r>
          </a:p>
          <a:p>
            <a:pPr lvl="0"/>
            <a:r>
              <a:rPr lang="ru-RU" sz="1800" dirty="0" smtClean="0">
                <a:solidFill>
                  <a:schemeClr val="accent5">
                    <a:lumMod val="10000"/>
                  </a:schemeClr>
                </a:solidFill>
              </a:rPr>
              <a:t>Стимулировать самообразование и творческий поиск учителей.</a:t>
            </a:r>
          </a:p>
          <a:p>
            <a:endParaRPr lang="ru-RU" sz="1800" dirty="0" smtClean="0">
              <a:solidFill>
                <a:schemeClr val="accent5">
                  <a:lumMod val="10000"/>
                </a:schemeClr>
              </a:solidFill>
            </a:endParaRPr>
          </a:p>
          <a:p>
            <a:endParaRPr lang="ru-RU" b="1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404664"/>
            <a:ext cx="7772400" cy="648072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5">
                    <a:lumMod val="10000"/>
                  </a:schemeClr>
                </a:solidFill>
              </a:rPr>
              <a:t>«Пять шагов к цели»</a:t>
            </a: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971600" y="908720"/>
            <a:ext cx="7848872" cy="5616624"/>
          </a:xfrm>
        </p:spPr>
        <p:txBody>
          <a:bodyPr/>
          <a:lstStyle/>
          <a:p>
            <a:endParaRPr lang="ru-RU" sz="2000" b="1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ШАГ ВТОРОЙ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:</a:t>
            </a: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«Современный урок через внедрение новых педагогических и информационных технологий»</a:t>
            </a: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(2012- 2014 учебный год)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Цели: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Обеспечение высокого методического уровня проведения всех видов занятий.</a:t>
            </a: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Обеспечение условий для внедрения новых технологий для лучшей реализации общих, единых для всех учащихся целей обучения.</a:t>
            </a: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Задачи: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Выбор оптимальных технологий и методик повышения качества образования</a:t>
            </a: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Формирование у школьников навыков мотивации и  самоконтроля в процессе обучения.</a:t>
            </a:r>
          </a:p>
          <a:p>
            <a:endParaRPr lang="ru-RU" b="1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404664"/>
            <a:ext cx="7772400" cy="648072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5">
                    <a:lumMod val="10000"/>
                  </a:schemeClr>
                </a:solidFill>
              </a:rPr>
              <a:t>«Пять шагов к цели»</a:t>
            </a: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971600" y="908720"/>
            <a:ext cx="7848872" cy="5616624"/>
          </a:xfrm>
        </p:spPr>
        <p:txBody>
          <a:bodyPr/>
          <a:lstStyle/>
          <a:p>
            <a:endParaRPr lang="ru-RU" sz="2000" b="1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ШАГ ТРЕТИЙ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:</a:t>
            </a: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"Эффективное развитие познавательных интересов учащихся на основе современных педагогических технологий" </a:t>
            </a: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(2012 – 2013 учебный год)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Цели: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Формирование у школьника ценности образования. </a:t>
            </a: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Активизация учащихся путем формирования у них познавательных интересов.</a:t>
            </a: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Задачи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:</a:t>
            </a: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Обеспечить уровень образования, соответствующий современным требованиям.</a:t>
            </a: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Создавать условия учебной среды, адекватной возможности каждого ребенка.</a:t>
            </a: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Развивать у учащихся способность к  саморазвитию.</a:t>
            </a:r>
          </a:p>
          <a:p>
            <a:endParaRPr lang="ru-RU" b="1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962025" y="404664"/>
            <a:ext cx="7772400" cy="648072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5">
                    <a:lumMod val="10000"/>
                  </a:schemeClr>
                </a:solidFill>
              </a:rPr>
              <a:t>«Пять шагов к цели»</a:t>
            </a:r>
          </a:p>
        </p:txBody>
      </p:sp>
      <p:sp>
        <p:nvSpPr>
          <p:cNvPr id="3277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971600" y="908720"/>
            <a:ext cx="7848872" cy="5616624"/>
          </a:xfrm>
        </p:spPr>
        <p:txBody>
          <a:bodyPr/>
          <a:lstStyle/>
          <a:p>
            <a:endParaRPr lang="ru-RU" sz="2000" b="1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ШАГ ЧЕТВЕРТЫЙ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:</a:t>
            </a: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"Сотрудничество школы и семьи в повышении качества образованности и воспитанности учащихся" </a:t>
            </a: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(2013 - 2014 учебный год)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Цели: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Обновление содержания совместной работы семьи и школы по управлению развитием качества образованности и воспитанности учащегося.</a:t>
            </a: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Родительская поддержка в основе саморазвития и самооценки личности.</a:t>
            </a:r>
          </a:p>
          <a:p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</a:rPr>
              <a:t>Задачи: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Взаимодействие структур школы и родителей в формировании личности школьников.</a:t>
            </a:r>
          </a:p>
          <a:p>
            <a:pPr lvl="0"/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Развитие самостоятельности детей в условиях семьи.</a:t>
            </a:r>
          </a:p>
          <a:p>
            <a:endParaRPr lang="ru-RU" b="1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традь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1030</Words>
  <Application>Microsoft Office PowerPoint</Application>
  <PresentationFormat>Экран (4:3)</PresentationFormat>
  <Paragraphs>129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Тетрадь</vt:lpstr>
      <vt:lpstr>Государственное бюджетное специальное (коррекционное)  образовательное учреждение для обучающихся, воспитанников с ограниченными возможностями здоровья специальная (коррекционная) общеобразовательная школа (VIII вида) N 46 Калининского района  Санкт-Петербурга «Центр Реабилитации и Милосердия» </vt:lpstr>
      <vt:lpstr> </vt:lpstr>
      <vt:lpstr>Задачи работы :</vt:lpstr>
      <vt:lpstr>Ожидаемый результат:</vt:lpstr>
      <vt:lpstr>Слайд 5</vt:lpstr>
      <vt:lpstr>«Пять шагов к цели»</vt:lpstr>
      <vt:lpstr>«Пять шагов к цели»</vt:lpstr>
      <vt:lpstr>«Пять шагов к цели»</vt:lpstr>
      <vt:lpstr>«Пять шагов к цели»</vt:lpstr>
      <vt:lpstr>«Пять шагов к цели»</vt:lpstr>
      <vt:lpstr>Слайд 11</vt:lpstr>
      <vt:lpstr>ПЕРСПЕКТИВНЫЙ ПЛАН РАБОТЫ ПО МЕТОДИЧЕСКОЙ ТЕМЕ: </vt:lpstr>
      <vt:lpstr>Государственное  бюджетное специальное (коррекционное)  образовательное учреждение для обучающихся, воспитанников с ограниченными возможностями здоровья специальная (коррекционная) общеобразовательная школа (VIII вида) N 46 Калининского района  Санкт-Петербурга «Центр Реабилитации и Милосердия»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специальное (коррекционное)  образовательное учреждение для обучающихся, воспитанников с ограниченными возможностями здоровья специальная (коррекционная) общеобразовательная школа (VIII вида) N 46 Калининского района Санкт-Петербурга «Центр Реабилитации и Милосердия»</dc:title>
  <dc:creator>HP</dc:creator>
  <cp:lastModifiedBy>HP</cp:lastModifiedBy>
  <cp:revision>19</cp:revision>
  <dcterms:created xsi:type="dcterms:W3CDTF">2012-11-07T15:59:55Z</dcterms:created>
  <dcterms:modified xsi:type="dcterms:W3CDTF">2013-11-12T18:06:48Z</dcterms:modified>
</cp:coreProperties>
</file>