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4660"/>
  </p:normalViewPr>
  <p:slideViewPr>
    <p:cSldViewPr>
      <p:cViewPr varScale="1">
        <p:scale>
          <a:sx n="108" d="100"/>
          <a:sy n="108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D9841-F644-4A7D-9404-17430A3B1963}" type="doc">
      <dgm:prSet loTypeId="urn:microsoft.com/office/officeart/2005/8/layout/orgChart1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D8D95BE2-15F8-451F-BFE8-72DDBC19F4B0}">
      <dgm:prSet phldrT="[Текст]" custT="1"/>
      <dgm:spPr/>
      <dgm:t>
        <a:bodyPr/>
        <a:lstStyle/>
        <a:p>
          <a:r>
            <a:rPr lang="ru-RU" sz="1200" dirty="0" smtClean="0"/>
            <a:t>Направление программ дополнительного образования</a:t>
          </a:r>
          <a:endParaRPr lang="ru-RU" sz="1200" dirty="0"/>
        </a:p>
      </dgm:t>
    </dgm:pt>
    <dgm:pt modelId="{17770E3A-4865-4091-9DDD-83DB74532672}" type="parTrans" cxnId="{6A941556-A3AB-4857-BCE2-2CFBC8AFC3F9}">
      <dgm:prSet/>
      <dgm:spPr/>
      <dgm:t>
        <a:bodyPr/>
        <a:lstStyle/>
        <a:p>
          <a:endParaRPr lang="ru-RU"/>
        </a:p>
      </dgm:t>
    </dgm:pt>
    <dgm:pt modelId="{5623FA7F-2C7F-4662-90DE-C282153789F0}" type="sibTrans" cxnId="{6A941556-A3AB-4857-BCE2-2CFBC8AFC3F9}">
      <dgm:prSet/>
      <dgm:spPr/>
      <dgm:t>
        <a:bodyPr/>
        <a:lstStyle/>
        <a:p>
          <a:endParaRPr lang="ru-RU"/>
        </a:p>
      </dgm:t>
    </dgm:pt>
    <dgm:pt modelId="{91891A7A-C1E5-4490-9AB2-4E98D3090B83}">
      <dgm:prSet phldrT="[Текст]" custT="1"/>
      <dgm:spPr/>
      <dgm:t>
        <a:bodyPr/>
        <a:lstStyle/>
        <a:p>
          <a:r>
            <a:rPr lang="ru-RU" sz="1200" dirty="0" smtClean="0"/>
            <a:t>познавательно-информационное</a:t>
          </a:r>
          <a:endParaRPr lang="ru-RU" sz="1200" dirty="0"/>
        </a:p>
      </dgm:t>
    </dgm:pt>
    <dgm:pt modelId="{BB0233E0-737E-4BD3-B849-86BCA669C3C9}" type="parTrans" cxnId="{1BF96638-EE5A-4805-81FC-E97E21BD6012}">
      <dgm:prSet/>
      <dgm:spPr/>
      <dgm:t>
        <a:bodyPr/>
        <a:lstStyle/>
        <a:p>
          <a:endParaRPr lang="ru-RU" sz="1200"/>
        </a:p>
      </dgm:t>
    </dgm:pt>
    <dgm:pt modelId="{1C818CE2-84B1-4E9F-93B7-DA23105FB949}" type="sibTrans" cxnId="{1BF96638-EE5A-4805-81FC-E97E21BD6012}">
      <dgm:prSet/>
      <dgm:spPr/>
      <dgm:t>
        <a:bodyPr/>
        <a:lstStyle/>
        <a:p>
          <a:endParaRPr lang="ru-RU"/>
        </a:p>
      </dgm:t>
    </dgm:pt>
    <dgm:pt modelId="{14714FBF-3727-4811-8CA0-8C91BEF00814}">
      <dgm:prSet phldrT="[Текст]" custT="1"/>
      <dgm:spPr/>
      <dgm:t>
        <a:bodyPr/>
        <a:lstStyle/>
        <a:p>
          <a:r>
            <a:rPr lang="ru-RU" sz="1200" dirty="0" smtClean="0"/>
            <a:t>учебно-исследовательское</a:t>
          </a:r>
          <a:endParaRPr lang="ru-RU" sz="1200" dirty="0"/>
        </a:p>
      </dgm:t>
    </dgm:pt>
    <dgm:pt modelId="{FA2D5E33-ED30-4407-A5C3-DE3157F8123E}" type="parTrans" cxnId="{A87F2EFF-7C2D-4F11-9CA4-EBB0C4D2DE41}">
      <dgm:prSet/>
      <dgm:spPr/>
      <dgm:t>
        <a:bodyPr/>
        <a:lstStyle/>
        <a:p>
          <a:endParaRPr lang="ru-RU" sz="1200"/>
        </a:p>
      </dgm:t>
    </dgm:pt>
    <dgm:pt modelId="{E59E3A79-C797-4562-BA7A-048E1EEE152A}" type="sibTrans" cxnId="{A87F2EFF-7C2D-4F11-9CA4-EBB0C4D2DE41}">
      <dgm:prSet/>
      <dgm:spPr/>
      <dgm:t>
        <a:bodyPr/>
        <a:lstStyle/>
        <a:p>
          <a:endParaRPr lang="ru-RU"/>
        </a:p>
      </dgm:t>
    </dgm:pt>
    <dgm:pt modelId="{3B7E1EFB-92E6-4171-9F38-A48BC6C593A0}">
      <dgm:prSet phldrT="[Текст]" custT="1"/>
      <dgm:spPr/>
      <dgm:t>
        <a:bodyPr/>
        <a:lstStyle/>
        <a:p>
          <a:r>
            <a:rPr lang="ru-RU" sz="1200" dirty="0" smtClean="0"/>
            <a:t>спортивно-оздоровительное</a:t>
          </a:r>
          <a:endParaRPr lang="ru-RU" sz="1200" dirty="0"/>
        </a:p>
      </dgm:t>
    </dgm:pt>
    <dgm:pt modelId="{52E2F85A-7CCF-4080-B1A0-7CE0992E8F75}" type="parTrans" cxnId="{D4AB829A-9292-4BBB-A71A-E1DA9B285684}">
      <dgm:prSet/>
      <dgm:spPr/>
      <dgm:t>
        <a:bodyPr/>
        <a:lstStyle/>
        <a:p>
          <a:endParaRPr lang="ru-RU" sz="1200"/>
        </a:p>
      </dgm:t>
    </dgm:pt>
    <dgm:pt modelId="{4D5EAAE3-2566-4C3C-8568-35DAFDEFD694}" type="sibTrans" cxnId="{D4AB829A-9292-4BBB-A71A-E1DA9B285684}">
      <dgm:prSet/>
      <dgm:spPr/>
      <dgm:t>
        <a:bodyPr/>
        <a:lstStyle/>
        <a:p>
          <a:endParaRPr lang="ru-RU"/>
        </a:p>
      </dgm:t>
    </dgm:pt>
    <dgm:pt modelId="{0CBA25EE-505D-40AD-BEF1-02F637979F57}">
      <dgm:prSet custT="1"/>
      <dgm:spPr/>
      <dgm:t>
        <a:bodyPr/>
        <a:lstStyle/>
        <a:p>
          <a:r>
            <a:rPr lang="ru-RU" sz="1200" dirty="0" smtClean="0"/>
            <a:t>внедрение </a:t>
          </a:r>
          <a:r>
            <a:rPr lang="ru-RU" sz="1200" dirty="0" err="1" smtClean="0"/>
            <a:t>здоровьесберегающих</a:t>
          </a:r>
          <a:r>
            <a:rPr lang="ru-RU" sz="1200" dirty="0" smtClean="0"/>
            <a:t> технологий</a:t>
          </a:r>
          <a:endParaRPr lang="ru-RU" sz="1200" dirty="0"/>
        </a:p>
      </dgm:t>
    </dgm:pt>
    <dgm:pt modelId="{FB1B1FBC-76AA-472B-8E70-CA3822E0E0A4}" type="parTrans" cxnId="{F6EC342B-8966-49F8-8E38-578C0893C8DD}">
      <dgm:prSet/>
      <dgm:spPr/>
      <dgm:t>
        <a:bodyPr/>
        <a:lstStyle/>
        <a:p>
          <a:endParaRPr lang="ru-RU" sz="1200"/>
        </a:p>
      </dgm:t>
    </dgm:pt>
    <dgm:pt modelId="{72CBE1CB-07BF-46DC-9A79-6DC627EC2A14}" type="sibTrans" cxnId="{F6EC342B-8966-49F8-8E38-578C0893C8DD}">
      <dgm:prSet/>
      <dgm:spPr/>
      <dgm:t>
        <a:bodyPr/>
        <a:lstStyle/>
        <a:p>
          <a:endParaRPr lang="ru-RU"/>
        </a:p>
      </dgm:t>
    </dgm:pt>
    <dgm:pt modelId="{D1B7846A-2B2D-4DC2-B098-539A9D8CA1F9}">
      <dgm:prSet custT="1"/>
      <dgm:spPr/>
      <dgm:t>
        <a:bodyPr/>
        <a:lstStyle/>
        <a:p>
          <a:r>
            <a:rPr lang="ru-RU" sz="1200" dirty="0" smtClean="0"/>
            <a:t>историко-патриотическое</a:t>
          </a:r>
          <a:endParaRPr lang="ru-RU" sz="1200" dirty="0"/>
        </a:p>
      </dgm:t>
    </dgm:pt>
    <dgm:pt modelId="{8E18DD67-88CC-405F-87D2-6344DC0385C9}" type="parTrans" cxnId="{9C16C7FF-69E3-417D-B79A-44B471DA308A}">
      <dgm:prSet/>
      <dgm:spPr/>
      <dgm:t>
        <a:bodyPr/>
        <a:lstStyle/>
        <a:p>
          <a:endParaRPr lang="ru-RU" sz="1200"/>
        </a:p>
      </dgm:t>
    </dgm:pt>
    <dgm:pt modelId="{F3A61264-7795-429A-A7DE-5830EA87EA79}" type="sibTrans" cxnId="{9C16C7FF-69E3-417D-B79A-44B471DA308A}">
      <dgm:prSet/>
      <dgm:spPr/>
      <dgm:t>
        <a:bodyPr/>
        <a:lstStyle/>
        <a:p>
          <a:endParaRPr lang="ru-RU"/>
        </a:p>
      </dgm:t>
    </dgm:pt>
    <dgm:pt modelId="{74DE2738-5FE0-4635-8B6F-485E29888FDF}">
      <dgm:prSet custT="1"/>
      <dgm:spPr/>
      <dgm:t>
        <a:bodyPr/>
        <a:lstStyle/>
        <a:p>
          <a:r>
            <a:rPr lang="ru-RU" sz="1200" dirty="0" smtClean="0"/>
            <a:t>эколого-биологическое</a:t>
          </a:r>
          <a:endParaRPr lang="ru-RU" sz="1200" dirty="0"/>
        </a:p>
      </dgm:t>
    </dgm:pt>
    <dgm:pt modelId="{6D9DA3F9-FE00-41CA-8114-6EA4EFD3CADA}" type="parTrans" cxnId="{F91E0E5D-550F-4C68-9E0E-CA0C5F3EBF5E}">
      <dgm:prSet/>
      <dgm:spPr/>
      <dgm:t>
        <a:bodyPr/>
        <a:lstStyle/>
        <a:p>
          <a:endParaRPr lang="ru-RU" sz="1200"/>
        </a:p>
      </dgm:t>
    </dgm:pt>
    <dgm:pt modelId="{202B6464-0081-4948-AF97-8F45182E0C2A}" type="sibTrans" cxnId="{F91E0E5D-550F-4C68-9E0E-CA0C5F3EBF5E}">
      <dgm:prSet/>
      <dgm:spPr/>
      <dgm:t>
        <a:bodyPr/>
        <a:lstStyle/>
        <a:p>
          <a:endParaRPr lang="ru-RU"/>
        </a:p>
      </dgm:t>
    </dgm:pt>
    <dgm:pt modelId="{18D49749-54E9-4A77-AFD3-E7E8C35340A4}">
      <dgm:prSet custT="1"/>
      <dgm:spPr/>
      <dgm:t>
        <a:bodyPr/>
        <a:lstStyle/>
        <a:p>
          <a:r>
            <a:rPr lang="ru-RU" sz="1200" dirty="0" smtClean="0"/>
            <a:t>Краеведение, туризм</a:t>
          </a:r>
          <a:endParaRPr lang="ru-RU" sz="1200" dirty="0"/>
        </a:p>
      </dgm:t>
    </dgm:pt>
    <dgm:pt modelId="{A7F7A992-2135-4679-B9D5-B13ABEEA27C8}" type="parTrans" cxnId="{051DC063-9401-46D6-943C-A541F9F41E1B}">
      <dgm:prSet/>
      <dgm:spPr/>
      <dgm:t>
        <a:bodyPr/>
        <a:lstStyle/>
        <a:p>
          <a:endParaRPr lang="ru-RU" sz="1200"/>
        </a:p>
      </dgm:t>
    </dgm:pt>
    <dgm:pt modelId="{82692D24-CB7C-4EF5-A60D-1F303F1F6771}" type="sibTrans" cxnId="{051DC063-9401-46D6-943C-A541F9F41E1B}">
      <dgm:prSet/>
      <dgm:spPr/>
      <dgm:t>
        <a:bodyPr/>
        <a:lstStyle/>
        <a:p>
          <a:endParaRPr lang="ru-RU"/>
        </a:p>
      </dgm:t>
    </dgm:pt>
    <dgm:pt modelId="{C1AAAE2A-40FE-4DF5-A99C-50803DB7D45A}">
      <dgm:prSet custT="1"/>
      <dgm:spPr/>
      <dgm:t>
        <a:bodyPr/>
        <a:lstStyle/>
        <a:p>
          <a:r>
            <a:rPr lang="ru-RU" sz="1200" dirty="0" smtClean="0"/>
            <a:t>художественно-эстетическое</a:t>
          </a:r>
          <a:endParaRPr lang="ru-RU" sz="1200" dirty="0"/>
        </a:p>
      </dgm:t>
    </dgm:pt>
    <dgm:pt modelId="{717E7BDB-9D3E-4B1B-BF87-A6A1A14BE3DA}" type="parTrans" cxnId="{DF4407A6-579B-4061-B14B-FBE2E56F89C4}">
      <dgm:prSet/>
      <dgm:spPr/>
      <dgm:t>
        <a:bodyPr/>
        <a:lstStyle/>
        <a:p>
          <a:endParaRPr lang="ru-RU" sz="1200"/>
        </a:p>
      </dgm:t>
    </dgm:pt>
    <dgm:pt modelId="{082C0ADF-10FD-4077-BD14-8FC4E4ED3095}" type="sibTrans" cxnId="{DF4407A6-579B-4061-B14B-FBE2E56F89C4}">
      <dgm:prSet/>
      <dgm:spPr/>
      <dgm:t>
        <a:bodyPr/>
        <a:lstStyle/>
        <a:p>
          <a:endParaRPr lang="ru-RU"/>
        </a:p>
      </dgm:t>
    </dgm:pt>
    <dgm:pt modelId="{90877286-6B9D-4243-ABA3-7B95FEC24A1B}">
      <dgm:prSet custT="1"/>
      <dgm:spPr/>
      <dgm:t>
        <a:bodyPr/>
        <a:lstStyle/>
        <a:p>
          <a:r>
            <a:rPr lang="ru-RU" sz="1200" dirty="0" err="1" smtClean="0"/>
            <a:t>Профориентационное</a:t>
          </a:r>
          <a:r>
            <a:rPr lang="ru-RU" sz="1200" dirty="0" smtClean="0"/>
            <a:t>, трудовое</a:t>
          </a:r>
          <a:endParaRPr lang="ru-RU" sz="1200" dirty="0"/>
        </a:p>
      </dgm:t>
    </dgm:pt>
    <dgm:pt modelId="{63C805E8-A2AB-4766-8C4E-D6C1957BA686}" type="parTrans" cxnId="{37E74059-C7E4-4951-88C3-19D6841B77D9}">
      <dgm:prSet/>
      <dgm:spPr/>
      <dgm:t>
        <a:bodyPr/>
        <a:lstStyle/>
        <a:p>
          <a:endParaRPr lang="ru-RU" sz="1200"/>
        </a:p>
      </dgm:t>
    </dgm:pt>
    <dgm:pt modelId="{A54C574A-12C6-41F3-9F92-6A02A4362C10}" type="sibTrans" cxnId="{37E74059-C7E4-4951-88C3-19D6841B77D9}">
      <dgm:prSet/>
      <dgm:spPr/>
      <dgm:t>
        <a:bodyPr/>
        <a:lstStyle/>
        <a:p>
          <a:endParaRPr lang="ru-RU"/>
        </a:p>
      </dgm:t>
    </dgm:pt>
    <dgm:pt modelId="{8A91A9F6-3E82-45C5-8EC2-2D6383B11507}">
      <dgm:prSet custT="1"/>
      <dgm:spPr/>
      <dgm:t>
        <a:bodyPr/>
        <a:lstStyle/>
        <a:p>
          <a:r>
            <a:rPr lang="ru-RU" sz="1200" dirty="0" smtClean="0"/>
            <a:t>профилактика правонарушений</a:t>
          </a:r>
          <a:endParaRPr lang="ru-RU" sz="1200" dirty="0"/>
        </a:p>
      </dgm:t>
    </dgm:pt>
    <dgm:pt modelId="{B0D37F01-091D-43FF-8720-D179AFAFB166}" type="parTrans" cxnId="{12F483FA-0059-4916-959B-66000FA13792}">
      <dgm:prSet/>
      <dgm:spPr/>
      <dgm:t>
        <a:bodyPr/>
        <a:lstStyle/>
        <a:p>
          <a:endParaRPr lang="ru-RU" sz="1200"/>
        </a:p>
      </dgm:t>
    </dgm:pt>
    <dgm:pt modelId="{FE24409A-A4AB-4CB6-86E4-E289F665F825}" type="sibTrans" cxnId="{12F483FA-0059-4916-959B-66000FA13792}">
      <dgm:prSet/>
      <dgm:spPr/>
      <dgm:t>
        <a:bodyPr/>
        <a:lstStyle/>
        <a:p>
          <a:endParaRPr lang="ru-RU"/>
        </a:p>
      </dgm:t>
    </dgm:pt>
    <dgm:pt modelId="{B3408906-DCAC-487A-8790-19C7E8BFA154}">
      <dgm:prSet custT="1"/>
      <dgm:spPr/>
      <dgm:t>
        <a:bodyPr/>
        <a:lstStyle/>
        <a:p>
          <a:r>
            <a:rPr lang="ru-RU" sz="1200" dirty="0" smtClean="0"/>
            <a:t>взаимодействие с социальными партнёрами</a:t>
          </a:r>
          <a:endParaRPr lang="ru-RU" sz="1200" dirty="0"/>
        </a:p>
      </dgm:t>
    </dgm:pt>
    <dgm:pt modelId="{B8B2599B-0717-4127-8E81-843A9F1CA9F6}" type="parTrans" cxnId="{75A7B36C-0585-4ADC-9143-0D718CFE9B57}">
      <dgm:prSet/>
      <dgm:spPr/>
      <dgm:t>
        <a:bodyPr/>
        <a:lstStyle/>
        <a:p>
          <a:endParaRPr lang="ru-RU" sz="1200"/>
        </a:p>
      </dgm:t>
    </dgm:pt>
    <dgm:pt modelId="{AC4D105F-C086-4F4F-ABD9-A0BA4A86FE7A}" type="sibTrans" cxnId="{75A7B36C-0585-4ADC-9143-0D718CFE9B57}">
      <dgm:prSet/>
      <dgm:spPr/>
      <dgm:t>
        <a:bodyPr/>
        <a:lstStyle/>
        <a:p>
          <a:endParaRPr lang="ru-RU"/>
        </a:p>
      </dgm:t>
    </dgm:pt>
    <dgm:pt modelId="{8EE84D8D-3C9B-40BD-88B8-0389A645E3C1}" type="pres">
      <dgm:prSet presAssocID="{EAED9841-F644-4A7D-9404-17430A3B19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17ACCF-2424-4DE8-B0DA-5020AB60F62B}" type="pres">
      <dgm:prSet presAssocID="{D8D95BE2-15F8-451F-BFE8-72DDBC19F4B0}" presName="hierRoot1" presStyleCnt="0">
        <dgm:presLayoutVars>
          <dgm:hierBranch val="r"/>
        </dgm:presLayoutVars>
      </dgm:prSet>
      <dgm:spPr/>
    </dgm:pt>
    <dgm:pt modelId="{CD2E6999-050A-4601-8346-95327612829A}" type="pres">
      <dgm:prSet presAssocID="{D8D95BE2-15F8-451F-BFE8-72DDBC19F4B0}" presName="rootComposite1" presStyleCnt="0"/>
      <dgm:spPr/>
    </dgm:pt>
    <dgm:pt modelId="{A9DBABE7-5D0D-4810-A5CD-C53997E2244B}" type="pres">
      <dgm:prSet presAssocID="{D8D95BE2-15F8-451F-BFE8-72DDBC19F4B0}" presName="rootText1" presStyleLbl="node0" presStyleIdx="0" presStyleCnt="1" custScaleX="1332859" custScaleY="2000000" custLinFactX="-461936" custLinFactY="400000" custLinFactNeighborX="-500000" custLinFactNeighborY="482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83F444-0B9D-4EBC-A005-529E60A01CA4}" type="pres">
      <dgm:prSet presAssocID="{D8D95BE2-15F8-451F-BFE8-72DDBC19F4B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C107DC4-535F-49F0-BF55-F2DBE3F8A33F}" type="pres">
      <dgm:prSet presAssocID="{D8D95BE2-15F8-451F-BFE8-72DDBC19F4B0}" presName="hierChild2" presStyleCnt="0"/>
      <dgm:spPr/>
    </dgm:pt>
    <dgm:pt modelId="{7E3A089F-19B0-4EF4-A1E1-8E3BAD60BE52}" type="pres">
      <dgm:prSet presAssocID="{BB0233E0-737E-4BD3-B849-86BCA669C3C9}" presName="Name50" presStyleLbl="parChTrans1D2" presStyleIdx="0" presStyleCnt="11"/>
      <dgm:spPr/>
      <dgm:t>
        <a:bodyPr/>
        <a:lstStyle/>
        <a:p>
          <a:endParaRPr lang="ru-RU"/>
        </a:p>
      </dgm:t>
    </dgm:pt>
    <dgm:pt modelId="{D845B430-C792-4A89-B9F2-6781364DB9E5}" type="pres">
      <dgm:prSet presAssocID="{91891A7A-C1E5-4490-9AB2-4E98D3090B83}" presName="hierRoot2" presStyleCnt="0">
        <dgm:presLayoutVars>
          <dgm:hierBranch val="r"/>
        </dgm:presLayoutVars>
      </dgm:prSet>
      <dgm:spPr/>
    </dgm:pt>
    <dgm:pt modelId="{94531BA5-4A02-487B-8096-67475D40C66F}" type="pres">
      <dgm:prSet presAssocID="{91891A7A-C1E5-4490-9AB2-4E98D3090B83}" presName="rootComposite" presStyleCnt="0"/>
      <dgm:spPr/>
    </dgm:pt>
    <dgm:pt modelId="{B3DA7230-B9B2-47DB-A676-12BB8E1B3753}" type="pres">
      <dgm:prSet presAssocID="{91891A7A-C1E5-4490-9AB2-4E98D3090B83}" presName="rootText" presStyleLbl="node2" presStyleIdx="0" presStyleCnt="11" custScaleX="2000000" custScaleY="462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B5B1D4-9FCE-4DA8-87CB-8ABF10D135D6}" type="pres">
      <dgm:prSet presAssocID="{91891A7A-C1E5-4490-9AB2-4E98D3090B83}" presName="rootConnector" presStyleLbl="node2" presStyleIdx="0" presStyleCnt="11"/>
      <dgm:spPr/>
      <dgm:t>
        <a:bodyPr/>
        <a:lstStyle/>
        <a:p>
          <a:endParaRPr lang="ru-RU"/>
        </a:p>
      </dgm:t>
    </dgm:pt>
    <dgm:pt modelId="{28585A88-5C8F-4E7D-AA9F-F98F13616F58}" type="pres">
      <dgm:prSet presAssocID="{91891A7A-C1E5-4490-9AB2-4E98D3090B83}" presName="hierChild4" presStyleCnt="0"/>
      <dgm:spPr/>
    </dgm:pt>
    <dgm:pt modelId="{FA5DD4A0-E4FB-413A-9D5E-832977C0D7F9}" type="pres">
      <dgm:prSet presAssocID="{91891A7A-C1E5-4490-9AB2-4E98D3090B83}" presName="hierChild5" presStyleCnt="0"/>
      <dgm:spPr/>
    </dgm:pt>
    <dgm:pt modelId="{4FA69604-AF20-4CE1-AC36-425001F5A95C}" type="pres">
      <dgm:prSet presAssocID="{FA2D5E33-ED30-4407-A5C3-DE3157F8123E}" presName="Name50" presStyleLbl="parChTrans1D2" presStyleIdx="1" presStyleCnt="11"/>
      <dgm:spPr/>
      <dgm:t>
        <a:bodyPr/>
        <a:lstStyle/>
        <a:p>
          <a:endParaRPr lang="ru-RU"/>
        </a:p>
      </dgm:t>
    </dgm:pt>
    <dgm:pt modelId="{1A4FA9DA-5C03-4717-9DA2-450C8C6525B7}" type="pres">
      <dgm:prSet presAssocID="{14714FBF-3727-4811-8CA0-8C91BEF00814}" presName="hierRoot2" presStyleCnt="0">
        <dgm:presLayoutVars>
          <dgm:hierBranch val="r"/>
        </dgm:presLayoutVars>
      </dgm:prSet>
      <dgm:spPr/>
    </dgm:pt>
    <dgm:pt modelId="{5BD4F6AF-BDDB-4269-8335-CFDFB9B5A1E4}" type="pres">
      <dgm:prSet presAssocID="{14714FBF-3727-4811-8CA0-8C91BEF00814}" presName="rootComposite" presStyleCnt="0"/>
      <dgm:spPr/>
    </dgm:pt>
    <dgm:pt modelId="{02885D8A-5890-4252-809B-9BFA02BFBA88}" type="pres">
      <dgm:prSet presAssocID="{14714FBF-3727-4811-8CA0-8C91BEF00814}" presName="rootText" presStyleLbl="node2" presStyleIdx="1" presStyleCnt="11" custScaleX="2000000" custScaleY="462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BCD2E6-C630-4BF8-A4FA-59758A468408}" type="pres">
      <dgm:prSet presAssocID="{14714FBF-3727-4811-8CA0-8C91BEF00814}" presName="rootConnector" presStyleLbl="node2" presStyleIdx="1" presStyleCnt="11"/>
      <dgm:spPr/>
      <dgm:t>
        <a:bodyPr/>
        <a:lstStyle/>
        <a:p>
          <a:endParaRPr lang="ru-RU"/>
        </a:p>
      </dgm:t>
    </dgm:pt>
    <dgm:pt modelId="{F6F72F0A-3681-4CD8-A349-CB3FF8046BA2}" type="pres">
      <dgm:prSet presAssocID="{14714FBF-3727-4811-8CA0-8C91BEF00814}" presName="hierChild4" presStyleCnt="0"/>
      <dgm:spPr/>
    </dgm:pt>
    <dgm:pt modelId="{489E40CE-C356-4A5D-8599-7C20E71A8F9C}" type="pres">
      <dgm:prSet presAssocID="{14714FBF-3727-4811-8CA0-8C91BEF00814}" presName="hierChild5" presStyleCnt="0"/>
      <dgm:spPr/>
    </dgm:pt>
    <dgm:pt modelId="{D1D331F7-428A-4AA8-A7C9-7B93BC031E68}" type="pres">
      <dgm:prSet presAssocID="{52E2F85A-7CCF-4080-B1A0-7CE0992E8F75}" presName="Name50" presStyleLbl="parChTrans1D2" presStyleIdx="2" presStyleCnt="11"/>
      <dgm:spPr/>
      <dgm:t>
        <a:bodyPr/>
        <a:lstStyle/>
        <a:p>
          <a:endParaRPr lang="ru-RU"/>
        </a:p>
      </dgm:t>
    </dgm:pt>
    <dgm:pt modelId="{34128021-E26E-43A1-A033-DDACBE3B3AF6}" type="pres">
      <dgm:prSet presAssocID="{3B7E1EFB-92E6-4171-9F38-A48BC6C593A0}" presName="hierRoot2" presStyleCnt="0">
        <dgm:presLayoutVars>
          <dgm:hierBranch val="r"/>
        </dgm:presLayoutVars>
      </dgm:prSet>
      <dgm:spPr/>
    </dgm:pt>
    <dgm:pt modelId="{425FBAF8-F6C6-42E2-B233-E96A397310A2}" type="pres">
      <dgm:prSet presAssocID="{3B7E1EFB-92E6-4171-9F38-A48BC6C593A0}" presName="rootComposite" presStyleCnt="0"/>
      <dgm:spPr/>
    </dgm:pt>
    <dgm:pt modelId="{7FA249BC-D744-4177-9187-1BF90EF30590}" type="pres">
      <dgm:prSet presAssocID="{3B7E1EFB-92E6-4171-9F38-A48BC6C593A0}" presName="rootText" presStyleLbl="node2" presStyleIdx="2" presStyleCnt="11" custScaleX="2000000" custScaleY="462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8B7D32-17CA-448E-8CD3-F38653440DA5}" type="pres">
      <dgm:prSet presAssocID="{3B7E1EFB-92E6-4171-9F38-A48BC6C593A0}" presName="rootConnector" presStyleLbl="node2" presStyleIdx="2" presStyleCnt="11"/>
      <dgm:spPr/>
      <dgm:t>
        <a:bodyPr/>
        <a:lstStyle/>
        <a:p>
          <a:endParaRPr lang="ru-RU"/>
        </a:p>
      </dgm:t>
    </dgm:pt>
    <dgm:pt modelId="{662B6892-9D50-4872-9DBE-870221C3DAA6}" type="pres">
      <dgm:prSet presAssocID="{3B7E1EFB-92E6-4171-9F38-A48BC6C593A0}" presName="hierChild4" presStyleCnt="0"/>
      <dgm:spPr/>
    </dgm:pt>
    <dgm:pt modelId="{F9BB99F9-1813-4503-ADB9-B5E104506387}" type="pres">
      <dgm:prSet presAssocID="{3B7E1EFB-92E6-4171-9F38-A48BC6C593A0}" presName="hierChild5" presStyleCnt="0"/>
      <dgm:spPr/>
    </dgm:pt>
    <dgm:pt modelId="{1F2A47D8-A506-4A91-B75A-B0AE6F738888}" type="pres">
      <dgm:prSet presAssocID="{FB1B1FBC-76AA-472B-8E70-CA3822E0E0A4}" presName="Name50" presStyleLbl="parChTrans1D2" presStyleIdx="3" presStyleCnt="11"/>
      <dgm:spPr/>
      <dgm:t>
        <a:bodyPr/>
        <a:lstStyle/>
        <a:p>
          <a:endParaRPr lang="ru-RU"/>
        </a:p>
      </dgm:t>
    </dgm:pt>
    <dgm:pt modelId="{832E230A-71D7-4FD5-A103-38E487E656C3}" type="pres">
      <dgm:prSet presAssocID="{0CBA25EE-505D-40AD-BEF1-02F637979F57}" presName="hierRoot2" presStyleCnt="0">
        <dgm:presLayoutVars>
          <dgm:hierBranch val="r"/>
        </dgm:presLayoutVars>
      </dgm:prSet>
      <dgm:spPr/>
    </dgm:pt>
    <dgm:pt modelId="{40D57AFA-1A85-443C-8ED7-738899CDA988}" type="pres">
      <dgm:prSet presAssocID="{0CBA25EE-505D-40AD-BEF1-02F637979F57}" presName="rootComposite" presStyleCnt="0"/>
      <dgm:spPr/>
    </dgm:pt>
    <dgm:pt modelId="{DD4AC569-ECAF-4886-9134-CB6D594EF1CF}" type="pres">
      <dgm:prSet presAssocID="{0CBA25EE-505D-40AD-BEF1-02F637979F57}" presName="rootText" presStyleLbl="node2" presStyleIdx="3" presStyleCnt="11" custScaleX="2000000" custScaleY="462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122E7C-3E91-46BF-A085-4F48F8F47780}" type="pres">
      <dgm:prSet presAssocID="{0CBA25EE-505D-40AD-BEF1-02F637979F57}" presName="rootConnector" presStyleLbl="node2" presStyleIdx="3" presStyleCnt="11"/>
      <dgm:spPr/>
      <dgm:t>
        <a:bodyPr/>
        <a:lstStyle/>
        <a:p>
          <a:endParaRPr lang="ru-RU"/>
        </a:p>
      </dgm:t>
    </dgm:pt>
    <dgm:pt modelId="{46A50532-DDB5-4A95-B015-248BE0E32B50}" type="pres">
      <dgm:prSet presAssocID="{0CBA25EE-505D-40AD-BEF1-02F637979F57}" presName="hierChild4" presStyleCnt="0"/>
      <dgm:spPr/>
    </dgm:pt>
    <dgm:pt modelId="{8D866004-A3A0-4EC1-900A-747D1C7B4333}" type="pres">
      <dgm:prSet presAssocID="{0CBA25EE-505D-40AD-BEF1-02F637979F57}" presName="hierChild5" presStyleCnt="0"/>
      <dgm:spPr/>
    </dgm:pt>
    <dgm:pt modelId="{82508196-E87B-41F8-A8D2-83A1485B3080}" type="pres">
      <dgm:prSet presAssocID="{8E18DD67-88CC-405F-87D2-6344DC0385C9}" presName="Name50" presStyleLbl="parChTrans1D2" presStyleIdx="4" presStyleCnt="11"/>
      <dgm:spPr/>
      <dgm:t>
        <a:bodyPr/>
        <a:lstStyle/>
        <a:p>
          <a:endParaRPr lang="ru-RU"/>
        </a:p>
      </dgm:t>
    </dgm:pt>
    <dgm:pt modelId="{D4111960-3C55-4F69-BA5E-C8989C451413}" type="pres">
      <dgm:prSet presAssocID="{D1B7846A-2B2D-4DC2-B098-539A9D8CA1F9}" presName="hierRoot2" presStyleCnt="0">
        <dgm:presLayoutVars>
          <dgm:hierBranch val="r"/>
        </dgm:presLayoutVars>
      </dgm:prSet>
      <dgm:spPr/>
    </dgm:pt>
    <dgm:pt modelId="{9E3EA87A-BDBF-428E-91D2-B1FD7703396B}" type="pres">
      <dgm:prSet presAssocID="{D1B7846A-2B2D-4DC2-B098-539A9D8CA1F9}" presName="rootComposite" presStyleCnt="0"/>
      <dgm:spPr/>
    </dgm:pt>
    <dgm:pt modelId="{62BDD981-9F8A-47EC-978A-B2D1A1B66C51}" type="pres">
      <dgm:prSet presAssocID="{D1B7846A-2B2D-4DC2-B098-539A9D8CA1F9}" presName="rootText" presStyleLbl="node2" presStyleIdx="4" presStyleCnt="11" custScaleX="2000000" custScaleY="462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AD2884-6765-41D5-B1CE-82E8C2BEA37C}" type="pres">
      <dgm:prSet presAssocID="{D1B7846A-2B2D-4DC2-B098-539A9D8CA1F9}" presName="rootConnector" presStyleLbl="node2" presStyleIdx="4" presStyleCnt="11"/>
      <dgm:spPr/>
      <dgm:t>
        <a:bodyPr/>
        <a:lstStyle/>
        <a:p>
          <a:endParaRPr lang="ru-RU"/>
        </a:p>
      </dgm:t>
    </dgm:pt>
    <dgm:pt modelId="{5219F042-AFF8-4454-8282-94B5E8A9816A}" type="pres">
      <dgm:prSet presAssocID="{D1B7846A-2B2D-4DC2-B098-539A9D8CA1F9}" presName="hierChild4" presStyleCnt="0"/>
      <dgm:spPr/>
    </dgm:pt>
    <dgm:pt modelId="{DF1EF8C2-3D46-4444-9693-B3B8DE8EBA07}" type="pres">
      <dgm:prSet presAssocID="{D1B7846A-2B2D-4DC2-B098-539A9D8CA1F9}" presName="hierChild5" presStyleCnt="0"/>
      <dgm:spPr/>
    </dgm:pt>
    <dgm:pt modelId="{CB32E092-0424-4D81-9704-724A53D94AE4}" type="pres">
      <dgm:prSet presAssocID="{6D9DA3F9-FE00-41CA-8114-6EA4EFD3CADA}" presName="Name50" presStyleLbl="parChTrans1D2" presStyleIdx="5" presStyleCnt="11"/>
      <dgm:spPr/>
      <dgm:t>
        <a:bodyPr/>
        <a:lstStyle/>
        <a:p>
          <a:endParaRPr lang="ru-RU"/>
        </a:p>
      </dgm:t>
    </dgm:pt>
    <dgm:pt modelId="{4349165A-ADEA-480F-B382-327C709069EE}" type="pres">
      <dgm:prSet presAssocID="{74DE2738-5FE0-4635-8B6F-485E29888FDF}" presName="hierRoot2" presStyleCnt="0">
        <dgm:presLayoutVars>
          <dgm:hierBranch val="r"/>
        </dgm:presLayoutVars>
      </dgm:prSet>
      <dgm:spPr/>
    </dgm:pt>
    <dgm:pt modelId="{9E201227-BF31-4EF4-99AF-1685D3FA3C6A}" type="pres">
      <dgm:prSet presAssocID="{74DE2738-5FE0-4635-8B6F-485E29888FDF}" presName="rootComposite" presStyleCnt="0"/>
      <dgm:spPr/>
    </dgm:pt>
    <dgm:pt modelId="{3A9855C6-BAB9-46F2-93AB-C0F9D11E2DEC}" type="pres">
      <dgm:prSet presAssocID="{74DE2738-5FE0-4635-8B6F-485E29888FDF}" presName="rootText" presStyleLbl="node2" presStyleIdx="5" presStyleCnt="11" custScaleX="2000000" custScaleY="462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2856CD-25C4-4D7F-B1B7-1F311EDEF8BD}" type="pres">
      <dgm:prSet presAssocID="{74DE2738-5FE0-4635-8B6F-485E29888FDF}" presName="rootConnector" presStyleLbl="node2" presStyleIdx="5" presStyleCnt="11"/>
      <dgm:spPr/>
      <dgm:t>
        <a:bodyPr/>
        <a:lstStyle/>
        <a:p>
          <a:endParaRPr lang="ru-RU"/>
        </a:p>
      </dgm:t>
    </dgm:pt>
    <dgm:pt modelId="{78A57B1D-33B0-4AA9-A071-E64131F892E9}" type="pres">
      <dgm:prSet presAssocID="{74DE2738-5FE0-4635-8B6F-485E29888FDF}" presName="hierChild4" presStyleCnt="0"/>
      <dgm:spPr/>
    </dgm:pt>
    <dgm:pt modelId="{96A31E60-6643-49C9-801C-7AB50FF5E548}" type="pres">
      <dgm:prSet presAssocID="{74DE2738-5FE0-4635-8B6F-485E29888FDF}" presName="hierChild5" presStyleCnt="0"/>
      <dgm:spPr/>
    </dgm:pt>
    <dgm:pt modelId="{9E5417EE-92D4-4797-8ABC-921F22886D73}" type="pres">
      <dgm:prSet presAssocID="{A7F7A992-2135-4679-B9D5-B13ABEEA27C8}" presName="Name50" presStyleLbl="parChTrans1D2" presStyleIdx="6" presStyleCnt="11"/>
      <dgm:spPr/>
      <dgm:t>
        <a:bodyPr/>
        <a:lstStyle/>
        <a:p>
          <a:endParaRPr lang="ru-RU"/>
        </a:p>
      </dgm:t>
    </dgm:pt>
    <dgm:pt modelId="{F5172DC1-DFDA-4CDE-B722-649DADBCD30B}" type="pres">
      <dgm:prSet presAssocID="{18D49749-54E9-4A77-AFD3-E7E8C35340A4}" presName="hierRoot2" presStyleCnt="0">
        <dgm:presLayoutVars>
          <dgm:hierBranch val="r"/>
        </dgm:presLayoutVars>
      </dgm:prSet>
      <dgm:spPr/>
    </dgm:pt>
    <dgm:pt modelId="{7D21058F-1650-4DF5-B257-D7A2A747FDA7}" type="pres">
      <dgm:prSet presAssocID="{18D49749-54E9-4A77-AFD3-E7E8C35340A4}" presName="rootComposite" presStyleCnt="0"/>
      <dgm:spPr/>
    </dgm:pt>
    <dgm:pt modelId="{511657BB-8F1B-4E6E-9370-04669E6516CF}" type="pres">
      <dgm:prSet presAssocID="{18D49749-54E9-4A77-AFD3-E7E8C35340A4}" presName="rootText" presStyleLbl="node2" presStyleIdx="6" presStyleCnt="11" custScaleX="2000000" custScaleY="462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D60E89-741D-49E1-9398-EA94A3104F46}" type="pres">
      <dgm:prSet presAssocID="{18D49749-54E9-4A77-AFD3-E7E8C35340A4}" presName="rootConnector" presStyleLbl="node2" presStyleIdx="6" presStyleCnt="11"/>
      <dgm:spPr/>
      <dgm:t>
        <a:bodyPr/>
        <a:lstStyle/>
        <a:p>
          <a:endParaRPr lang="ru-RU"/>
        </a:p>
      </dgm:t>
    </dgm:pt>
    <dgm:pt modelId="{71201FCD-535C-4CD2-B12E-DB7598B2D675}" type="pres">
      <dgm:prSet presAssocID="{18D49749-54E9-4A77-AFD3-E7E8C35340A4}" presName="hierChild4" presStyleCnt="0"/>
      <dgm:spPr/>
    </dgm:pt>
    <dgm:pt modelId="{DAC03242-95B3-4EB7-AA0C-38A288C4238D}" type="pres">
      <dgm:prSet presAssocID="{18D49749-54E9-4A77-AFD3-E7E8C35340A4}" presName="hierChild5" presStyleCnt="0"/>
      <dgm:spPr/>
    </dgm:pt>
    <dgm:pt modelId="{A2F566EA-7377-48F5-9AF3-397A04B40B8C}" type="pres">
      <dgm:prSet presAssocID="{717E7BDB-9D3E-4B1B-BF87-A6A1A14BE3DA}" presName="Name50" presStyleLbl="parChTrans1D2" presStyleIdx="7" presStyleCnt="11"/>
      <dgm:spPr/>
      <dgm:t>
        <a:bodyPr/>
        <a:lstStyle/>
        <a:p>
          <a:endParaRPr lang="ru-RU"/>
        </a:p>
      </dgm:t>
    </dgm:pt>
    <dgm:pt modelId="{F9D99856-F126-46B2-9972-8D12FF91655E}" type="pres">
      <dgm:prSet presAssocID="{C1AAAE2A-40FE-4DF5-A99C-50803DB7D45A}" presName="hierRoot2" presStyleCnt="0">
        <dgm:presLayoutVars>
          <dgm:hierBranch val="r"/>
        </dgm:presLayoutVars>
      </dgm:prSet>
      <dgm:spPr/>
    </dgm:pt>
    <dgm:pt modelId="{A90C0002-5384-447D-AD96-F8A5D7776BE6}" type="pres">
      <dgm:prSet presAssocID="{C1AAAE2A-40FE-4DF5-A99C-50803DB7D45A}" presName="rootComposite" presStyleCnt="0"/>
      <dgm:spPr/>
    </dgm:pt>
    <dgm:pt modelId="{14612801-96EB-4FC6-A8A2-895DE86FE1D2}" type="pres">
      <dgm:prSet presAssocID="{C1AAAE2A-40FE-4DF5-A99C-50803DB7D45A}" presName="rootText" presStyleLbl="node2" presStyleIdx="7" presStyleCnt="11" custScaleX="2000000" custScaleY="462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8006F9-DEC2-4BCE-B774-82A5C6CCC08B}" type="pres">
      <dgm:prSet presAssocID="{C1AAAE2A-40FE-4DF5-A99C-50803DB7D45A}" presName="rootConnector" presStyleLbl="node2" presStyleIdx="7" presStyleCnt="11"/>
      <dgm:spPr/>
      <dgm:t>
        <a:bodyPr/>
        <a:lstStyle/>
        <a:p>
          <a:endParaRPr lang="ru-RU"/>
        </a:p>
      </dgm:t>
    </dgm:pt>
    <dgm:pt modelId="{3286A0A2-8542-4814-98B1-66CDA0BFF89D}" type="pres">
      <dgm:prSet presAssocID="{C1AAAE2A-40FE-4DF5-A99C-50803DB7D45A}" presName="hierChild4" presStyleCnt="0"/>
      <dgm:spPr/>
    </dgm:pt>
    <dgm:pt modelId="{08874D00-EA98-43E2-9725-C6633A6C1280}" type="pres">
      <dgm:prSet presAssocID="{C1AAAE2A-40FE-4DF5-A99C-50803DB7D45A}" presName="hierChild5" presStyleCnt="0"/>
      <dgm:spPr/>
    </dgm:pt>
    <dgm:pt modelId="{0980F76B-F990-408D-9E02-5A928068C351}" type="pres">
      <dgm:prSet presAssocID="{63C805E8-A2AB-4766-8C4E-D6C1957BA686}" presName="Name50" presStyleLbl="parChTrans1D2" presStyleIdx="8" presStyleCnt="11"/>
      <dgm:spPr/>
      <dgm:t>
        <a:bodyPr/>
        <a:lstStyle/>
        <a:p>
          <a:endParaRPr lang="ru-RU"/>
        </a:p>
      </dgm:t>
    </dgm:pt>
    <dgm:pt modelId="{D4B31EAE-4793-4976-8B73-612ACEB74FFF}" type="pres">
      <dgm:prSet presAssocID="{90877286-6B9D-4243-ABA3-7B95FEC24A1B}" presName="hierRoot2" presStyleCnt="0">
        <dgm:presLayoutVars>
          <dgm:hierBranch val="r"/>
        </dgm:presLayoutVars>
      </dgm:prSet>
      <dgm:spPr/>
    </dgm:pt>
    <dgm:pt modelId="{715FF5DD-0457-4629-915C-6FCB511D4EE6}" type="pres">
      <dgm:prSet presAssocID="{90877286-6B9D-4243-ABA3-7B95FEC24A1B}" presName="rootComposite" presStyleCnt="0"/>
      <dgm:spPr/>
    </dgm:pt>
    <dgm:pt modelId="{4C80D8C1-8160-425E-9668-5F324F7FFE8B}" type="pres">
      <dgm:prSet presAssocID="{90877286-6B9D-4243-ABA3-7B95FEC24A1B}" presName="rootText" presStyleLbl="node2" presStyleIdx="8" presStyleCnt="11" custScaleX="2000000" custScaleY="462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13E717-7FF7-4AEB-B146-E0018E08C1E4}" type="pres">
      <dgm:prSet presAssocID="{90877286-6B9D-4243-ABA3-7B95FEC24A1B}" presName="rootConnector" presStyleLbl="node2" presStyleIdx="8" presStyleCnt="11"/>
      <dgm:spPr/>
      <dgm:t>
        <a:bodyPr/>
        <a:lstStyle/>
        <a:p>
          <a:endParaRPr lang="ru-RU"/>
        </a:p>
      </dgm:t>
    </dgm:pt>
    <dgm:pt modelId="{15E10F97-2970-44BC-82F2-0DD68029D50A}" type="pres">
      <dgm:prSet presAssocID="{90877286-6B9D-4243-ABA3-7B95FEC24A1B}" presName="hierChild4" presStyleCnt="0"/>
      <dgm:spPr/>
    </dgm:pt>
    <dgm:pt modelId="{37F3785E-5FB0-4D33-9A1F-1B041AF387D5}" type="pres">
      <dgm:prSet presAssocID="{90877286-6B9D-4243-ABA3-7B95FEC24A1B}" presName="hierChild5" presStyleCnt="0"/>
      <dgm:spPr/>
    </dgm:pt>
    <dgm:pt modelId="{DCF7DF3F-EC61-474A-9F97-EF3E9A00043E}" type="pres">
      <dgm:prSet presAssocID="{B0D37F01-091D-43FF-8720-D179AFAFB166}" presName="Name50" presStyleLbl="parChTrans1D2" presStyleIdx="9" presStyleCnt="11"/>
      <dgm:spPr/>
      <dgm:t>
        <a:bodyPr/>
        <a:lstStyle/>
        <a:p>
          <a:endParaRPr lang="ru-RU"/>
        </a:p>
      </dgm:t>
    </dgm:pt>
    <dgm:pt modelId="{B30AA702-2FF3-4E90-A2FB-2AFA8999A317}" type="pres">
      <dgm:prSet presAssocID="{8A91A9F6-3E82-45C5-8EC2-2D6383B11507}" presName="hierRoot2" presStyleCnt="0">
        <dgm:presLayoutVars>
          <dgm:hierBranch val="r"/>
        </dgm:presLayoutVars>
      </dgm:prSet>
      <dgm:spPr/>
    </dgm:pt>
    <dgm:pt modelId="{9880C20E-0128-4B82-B309-B983D351DD44}" type="pres">
      <dgm:prSet presAssocID="{8A91A9F6-3E82-45C5-8EC2-2D6383B11507}" presName="rootComposite" presStyleCnt="0"/>
      <dgm:spPr/>
    </dgm:pt>
    <dgm:pt modelId="{BA203E9E-58FD-4B8F-A718-C301804E4484}" type="pres">
      <dgm:prSet presAssocID="{8A91A9F6-3E82-45C5-8EC2-2D6383B11507}" presName="rootText" presStyleLbl="node2" presStyleIdx="9" presStyleCnt="11" custScaleX="2000000" custScaleY="462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C3D8B3-5AE4-4FF5-BE39-DB8EF9A47F21}" type="pres">
      <dgm:prSet presAssocID="{8A91A9F6-3E82-45C5-8EC2-2D6383B11507}" presName="rootConnector" presStyleLbl="node2" presStyleIdx="9" presStyleCnt="11"/>
      <dgm:spPr/>
      <dgm:t>
        <a:bodyPr/>
        <a:lstStyle/>
        <a:p>
          <a:endParaRPr lang="ru-RU"/>
        </a:p>
      </dgm:t>
    </dgm:pt>
    <dgm:pt modelId="{0A4CF83D-ABCA-431A-A682-A426B20340A9}" type="pres">
      <dgm:prSet presAssocID="{8A91A9F6-3E82-45C5-8EC2-2D6383B11507}" presName="hierChild4" presStyleCnt="0"/>
      <dgm:spPr/>
    </dgm:pt>
    <dgm:pt modelId="{248477EF-64B9-4F80-9F06-E8718C7B9460}" type="pres">
      <dgm:prSet presAssocID="{8A91A9F6-3E82-45C5-8EC2-2D6383B11507}" presName="hierChild5" presStyleCnt="0"/>
      <dgm:spPr/>
    </dgm:pt>
    <dgm:pt modelId="{E1AA48BF-EE85-439C-88E7-C46F8717E996}" type="pres">
      <dgm:prSet presAssocID="{B8B2599B-0717-4127-8E81-843A9F1CA9F6}" presName="Name50" presStyleLbl="parChTrans1D2" presStyleIdx="10" presStyleCnt="11"/>
      <dgm:spPr/>
      <dgm:t>
        <a:bodyPr/>
        <a:lstStyle/>
        <a:p>
          <a:endParaRPr lang="ru-RU"/>
        </a:p>
      </dgm:t>
    </dgm:pt>
    <dgm:pt modelId="{636F6635-9468-4784-A5BE-D277FBE3DBDF}" type="pres">
      <dgm:prSet presAssocID="{B3408906-DCAC-487A-8790-19C7E8BFA154}" presName="hierRoot2" presStyleCnt="0">
        <dgm:presLayoutVars>
          <dgm:hierBranch val="r"/>
        </dgm:presLayoutVars>
      </dgm:prSet>
      <dgm:spPr/>
    </dgm:pt>
    <dgm:pt modelId="{B66B6113-F32D-4D1B-8774-4FD79494C0DC}" type="pres">
      <dgm:prSet presAssocID="{B3408906-DCAC-487A-8790-19C7E8BFA154}" presName="rootComposite" presStyleCnt="0"/>
      <dgm:spPr/>
    </dgm:pt>
    <dgm:pt modelId="{E0A47985-FA8B-4E74-A414-D3BFB066E7BB}" type="pres">
      <dgm:prSet presAssocID="{B3408906-DCAC-487A-8790-19C7E8BFA154}" presName="rootText" presStyleLbl="node2" presStyleIdx="10" presStyleCnt="11" custScaleX="2000000" custScaleY="462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A219BC-087C-4B8F-8D72-C677A72471A9}" type="pres">
      <dgm:prSet presAssocID="{B3408906-DCAC-487A-8790-19C7E8BFA154}" presName="rootConnector" presStyleLbl="node2" presStyleIdx="10" presStyleCnt="11"/>
      <dgm:spPr/>
      <dgm:t>
        <a:bodyPr/>
        <a:lstStyle/>
        <a:p>
          <a:endParaRPr lang="ru-RU"/>
        </a:p>
      </dgm:t>
    </dgm:pt>
    <dgm:pt modelId="{3BA651D9-0747-4A70-A678-A71C84EE24B9}" type="pres">
      <dgm:prSet presAssocID="{B3408906-DCAC-487A-8790-19C7E8BFA154}" presName="hierChild4" presStyleCnt="0"/>
      <dgm:spPr/>
    </dgm:pt>
    <dgm:pt modelId="{CC80291D-FFF9-45EB-88E1-FFDC7FF9EC57}" type="pres">
      <dgm:prSet presAssocID="{B3408906-DCAC-487A-8790-19C7E8BFA154}" presName="hierChild5" presStyleCnt="0"/>
      <dgm:spPr/>
    </dgm:pt>
    <dgm:pt modelId="{DD860E28-8F3B-4768-956D-CB8BB003EC23}" type="pres">
      <dgm:prSet presAssocID="{D8D95BE2-15F8-451F-BFE8-72DDBC19F4B0}" presName="hierChild3" presStyleCnt="0"/>
      <dgm:spPr/>
    </dgm:pt>
  </dgm:ptLst>
  <dgm:cxnLst>
    <dgm:cxn modelId="{DF4407A6-579B-4061-B14B-FBE2E56F89C4}" srcId="{D8D95BE2-15F8-451F-BFE8-72DDBC19F4B0}" destId="{C1AAAE2A-40FE-4DF5-A99C-50803DB7D45A}" srcOrd="7" destOrd="0" parTransId="{717E7BDB-9D3E-4B1B-BF87-A6A1A14BE3DA}" sibTransId="{082C0ADF-10FD-4077-BD14-8FC4E4ED3095}"/>
    <dgm:cxn modelId="{A87F2EFF-7C2D-4F11-9CA4-EBB0C4D2DE41}" srcId="{D8D95BE2-15F8-451F-BFE8-72DDBC19F4B0}" destId="{14714FBF-3727-4811-8CA0-8C91BEF00814}" srcOrd="1" destOrd="0" parTransId="{FA2D5E33-ED30-4407-A5C3-DE3157F8123E}" sibTransId="{E59E3A79-C797-4562-BA7A-048E1EEE152A}"/>
    <dgm:cxn modelId="{7783D72A-112E-477C-9485-9E79C24AC748}" type="presOf" srcId="{8E18DD67-88CC-405F-87D2-6344DC0385C9}" destId="{82508196-E87B-41F8-A8D2-83A1485B3080}" srcOrd="0" destOrd="0" presId="urn:microsoft.com/office/officeart/2005/8/layout/orgChart1"/>
    <dgm:cxn modelId="{12F483FA-0059-4916-959B-66000FA13792}" srcId="{D8D95BE2-15F8-451F-BFE8-72DDBC19F4B0}" destId="{8A91A9F6-3E82-45C5-8EC2-2D6383B11507}" srcOrd="9" destOrd="0" parTransId="{B0D37F01-091D-43FF-8720-D179AFAFB166}" sibTransId="{FE24409A-A4AB-4CB6-86E4-E289F665F825}"/>
    <dgm:cxn modelId="{A5C2896E-0FF4-442F-9B7D-60B0693C0F9D}" type="presOf" srcId="{0CBA25EE-505D-40AD-BEF1-02F637979F57}" destId="{72122E7C-3E91-46BF-A085-4F48F8F47780}" srcOrd="1" destOrd="0" presId="urn:microsoft.com/office/officeart/2005/8/layout/orgChart1"/>
    <dgm:cxn modelId="{F91E0E5D-550F-4C68-9E0E-CA0C5F3EBF5E}" srcId="{D8D95BE2-15F8-451F-BFE8-72DDBC19F4B0}" destId="{74DE2738-5FE0-4635-8B6F-485E29888FDF}" srcOrd="5" destOrd="0" parTransId="{6D9DA3F9-FE00-41CA-8114-6EA4EFD3CADA}" sibTransId="{202B6464-0081-4948-AF97-8F45182E0C2A}"/>
    <dgm:cxn modelId="{72A490B9-DA13-4B34-AF8A-749EA20C48A8}" type="presOf" srcId="{FB1B1FBC-76AA-472B-8E70-CA3822E0E0A4}" destId="{1F2A47D8-A506-4A91-B75A-B0AE6F738888}" srcOrd="0" destOrd="0" presId="urn:microsoft.com/office/officeart/2005/8/layout/orgChart1"/>
    <dgm:cxn modelId="{6937AC70-8779-44F0-BFEF-19D4FE0CCA4B}" type="presOf" srcId="{8A91A9F6-3E82-45C5-8EC2-2D6383B11507}" destId="{BA203E9E-58FD-4B8F-A718-C301804E4484}" srcOrd="0" destOrd="0" presId="urn:microsoft.com/office/officeart/2005/8/layout/orgChart1"/>
    <dgm:cxn modelId="{75A7B36C-0585-4ADC-9143-0D718CFE9B57}" srcId="{D8D95BE2-15F8-451F-BFE8-72DDBC19F4B0}" destId="{B3408906-DCAC-487A-8790-19C7E8BFA154}" srcOrd="10" destOrd="0" parTransId="{B8B2599B-0717-4127-8E81-843A9F1CA9F6}" sibTransId="{AC4D105F-C086-4F4F-ABD9-A0BA4A86FE7A}"/>
    <dgm:cxn modelId="{1BF96638-EE5A-4805-81FC-E97E21BD6012}" srcId="{D8D95BE2-15F8-451F-BFE8-72DDBC19F4B0}" destId="{91891A7A-C1E5-4490-9AB2-4E98D3090B83}" srcOrd="0" destOrd="0" parTransId="{BB0233E0-737E-4BD3-B849-86BCA669C3C9}" sibTransId="{1C818CE2-84B1-4E9F-93B7-DA23105FB949}"/>
    <dgm:cxn modelId="{CAF3CF16-C3FE-486F-B897-203DC8C9FB3E}" type="presOf" srcId="{90877286-6B9D-4243-ABA3-7B95FEC24A1B}" destId="{A613E717-7FF7-4AEB-B146-E0018E08C1E4}" srcOrd="1" destOrd="0" presId="urn:microsoft.com/office/officeart/2005/8/layout/orgChart1"/>
    <dgm:cxn modelId="{A1C01F25-EB68-4AEF-8351-0E8342C8CF76}" type="presOf" srcId="{18D49749-54E9-4A77-AFD3-E7E8C35340A4}" destId="{35D60E89-741D-49E1-9398-EA94A3104F46}" srcOrd="1" destOrd="0" presId="urn:microsoft.com/office/officeart/2005/8/layout/orgChart1"/>
    <dgm:cxn modelId="{60348BD4-ECCE-40EE-A332-44841FC3398D}" type="presOf" srcId="{3B7E1EFB-92E6-4171-9F38-A48BC6C593A0}" destId="{7FA249BC-D744-4177-9187-1BF90EF30590}" srcOrd="0" destOrd="0" presId="urn:microsoft.com/office/officeart/2005/8/layout/orgChart1"/>
    <dgm:cxn modelId="{B80ED473-EBB5-4CAE-9CB8-860E0B4841F7}" type="presOf" srcId="{3B7E1EFB-92E6-4171-9F38-A48BC6C593A0}" destId="{998B7D32-17CA-448E-8CD3-F38653440DA5}" srcOrd="1" destOrd="0" presId="urn:microsoft.com/office/officeart/2005/8/layout/orgChart1"/>
    <dgm:cxn modelId="{02239CEB-33D6-424A-A07F-76FC3B3A6E02}" type="presOf" srcId="{90877286-6B9D-4243-ABA3-7B95FEC24A1B}" destId="{4C80D8C1-8160-425E-9668-5F324F7FFE8B}" srcOrd="0" destOrd="0" presId="urn:microsoft.com/office/officeart/2005/8/layout/orgChart1"/>
    <dgm:cxn modelId="{262698BA-0CDD-47C3-8270-75BBCA671564}" type="presOf" srcId="{0CBA25EE-505D-40AD-BEF1-02F637979F57}" destId="{DD4AC569-ECAF-4886-9134-CB6D594EF1CF}" srcOrd="0" destOrd="0" presId="urn:microsoft.com/office/officeart/2005/8/layout/orgChart1"/>
    <dgm:cxn modelId="{9C16C7FF-69E3-417D-B79A-44B471DA308A}" srcId="{D8D95BE2-15F8-451F-BFE8-72DDBC19F4B0}" destId="{D1B7846A-2B2D-4DC2-B098-539A9D8CA1F9}" srcOrd="4" destOrd="0" parTransId="{8E18DD67-88CC-405F-87D2-6344DC0385C9}" sibTransId="{F3A61264-7795-429A-A7DE-5830EA87EA79}"/>
    <dgm:cxn modelId="{27FDD015-E0DC-4D00-9E13-DBD451996EB6}" type="presOf" srcId="{D8D95BE2-15F8-451F-BFE8-72DDBC19F4B0}" destId="{A9DBABE7-5D0D-4810-A5CD-C53997E2244B}" srcOrd="0" destOrd="0" presId="urn:microsoft.com/office/officeart/2005/8/layout/orgChart1"/>
    <dgm:cxn modelId="{2A1FE78E-2AF1-42FE-B797-087A4BB07F69}" type="presOf" srcId="{18D49749-54E9-4A77-AFD3-E7E8C35340A4}" destId="{511657BB-8F1B-4E6E-9370-04669E6516CF}" srcOrd="0" destOrd="0" presId="urn:microsoft.com/office/officeart/2005/8/layout/orgChart1"/>
    <dgm:cxn modelId="{C316F973-A64C-42F5-A6C8-77253AC92181}" type="presOf" srcId="{74DE2738-5FE0-4635-8B6F-485E29888FDF}" destId="{3A9855C6-BAB9-46F2-93AB-C0F9D11E2DEC}" srcOrd="0" destOrd="0" presId="urn:microsoft.com/office/officeart/2005/8/layout/orgChart1"/>
    <dgm:cxn modelId="{1BB66CCF-2CD5-4A1E-8B39-AC0E93E61C8A}" type="presOf" srcId="{B3408906-DCAC-487A-8790-19C7E8BFA154}" destId="{63A219BC-087C-4B8F-8D72-C677A72471A9}" srcOrd="1" destOrd="0" presId="urn:microsoft.com/office/officeart/2005/8/layout/orgChart1"/>
    <dgm:cxn modelId="{051DC063-9401-46D6-943C-A541F9F41E1B}" srcId="{D8D95BE2-15F8-451F-BFE8-72DDBC19F4B0}" destId="{18D49749-54E9-4A77-AFD3-E7E8C35340A4}" srcOrd="6" destOrd="0" parTransId="{A7F7A992-2135-4679-B9D5-B13ABEEA27C8}" sibTransId="{82692D24-CB7C-4EF5-A60D-1F303F1F6771}"/>
    <dgm:cxn modelId="{3C71F77B-39A3-492C-80F2-1B309136AAC1}" type="presOf" srcId="{14714FBF-3727-4811-8CA0-8C91BEF00814}" destId="{02885D8A-5890-4252-809B-9BFA02BFBA88}" srcOrd="0" destOrd="0" presId="urn:microsoft.com/office/officeart/2005/8/layout/orgChart1"/>
    <dgm:cxn modelId="{D4AB829A-9292-4BBB-A71A-E1DA9B285684}" srcId="{D8D95BE2-15F8-451F-BFE8-72DDBC19F4B0}" destId="{3B7E1EFB-92E6-4171-9F38-A48BC6C593A0}" srcOrd="2" destOrd="0" parTransId="{52E2F85A-7CCF-4080-B1A0-7CE0992E8F75}" sibTransId="{4D5EAAE3-2566-4C3C-8568-35DAFDEFD694}"/>
    <dgm:cxn modelId="{46F8DB5D-3B7B-4FB6-9256-ECDD4313D796}" type="presOf" srcId="{BB0233E0-737E-4BD3-B849-86BCA669C3C9}" destId="{7E3A089F-19B0-4EF4-A1E1-8E3BAD60BE52}" srcOrd="0" destOrd="0" presId="urn:microsoft.com/office/officeart/2005/8/layout/orgChart1"/>
    <dgm:cxn modelId="{C59EFDE9-1CD8-4A25-9B75-C1734E2B2DA2}" type="presOf" srcId="{D8D95BE2-15F8-451F-BFE8-72DDBC19F4B0}" destId="{E183F444-0B9D-4EBC-A005-529E60A01CA4}" srcOrd="1" destOrd="0" presId="urn:microsoft.com/office/officeart/2005/8/layout/orgChart1"/>
    <dgm:cxn modelId="{B24129F4-D9F1-4F15-8C32-1D85A8788AC7}" type="presOf" srcId="{EAED9841-F644-4A7D-9404-17430A3B1963}" destId="{8EE84D8D-3C9B-40BD-88B8-0389A645E3C1}" srcOrd="0" destOrd="0" presId="urn:microsoft.com/office/officeart/2005/8/layout/orgChart1"/>
    <dgm:cxn modelId="{6A941556-A3AB-4857-BCE2-2CFBC8AFC3F9}" srcId="{EAED9841-F644-4A7D-9404-17430A3B1963}" destId="{D8D95BE2-15F8-451F-BFE8-72DDBC19F4B0}" srcOrd="0" destOrd="0" parTransId="{17770E3A-4865-4091-9DDD-83DB74532672}" sibTransId="{5623FA7F-2C7F-4662-90DE-C282153789F0}"/>
    <dgm:cxn modelId="{13DB6CAB-6813-4639-B7DE-F44C3122FE9B}" type="presOf" srcId="{6D9DA3F9-FE00-41CA-8114-6EA4EFD3CADA}" destId="{CB32E092-0424-4D81-9704-724A53D94AE4}" srcOrd="0" destOrd="0" presId="urn:microsoft.com/office/officeart/2005/8/layout/orgChart1"/>
    <dgm:cxn modelId="{2ECB6F6D-573D-4A34-B0DB-2E0F283BFBD9}" type="presOf" srcId="{91891A7A-C1E5-4490-9AB2-4E98D3090B83}" destId="{B3DA7230-B9B2-47DB-A676-12BB8E1B3753}" srcOrd="0" destOrd="0" presId="urn:microsoft.com/office/officeart/2005/8/layout/orgChart1"/>
    <dgm:cxn modelId="{5FEA1EE5-3FCF-46BA-A8EB-18B0564E912A}" type="presOf" srcId="{91891A7A-C1E5-4490-9AB2-4E98D3090B83}" destId="{53B5B1D4-9FCE-4DA8-87CB-8ABF10D135D6}" srcOrd="1" destOrd="0" presId="urn:microsoft.com/office/officeart/2005/8/layout/orgChart1"/>
    <dgm:cxn modelId="{5A5AAA09-EE84-4090-AFF2-45463DA6D1B1}" type="presOf" srcId="{B3408906-DCAC-487A-8790-19C7E8BFA154}" destId="{E0A47985-FA8B-4E74-A414-D3BFB066E7BB}" srcOrd="0" destOrd="0" presId="urn:microsoft.com/office/officeart/2005/8/layout/orgChart1"/>
    <dgm:cxn modelId="{37E74059-C7E4-4951-88C3-19D6841B77D9}" srcId="{D8D95BE2-15F8-451F-BFE8-72DDBC19F4B0}" destId="{90877286-6B9D-4243-ABA3-7B95FEC24A1B}" srcOrd="8" destOrd="0" parTransId="{63C805E8-A2AB-4766-8C4E-D6C1957BA686}" sibTransId="{A54C574A-12C6-41F3-9F92-6A02A4362C10}"/>
    <dgm:cxn modelId="{1FFD9265-9CA0-409E-B226-6E6D4890EC02}" type="presOf" srcId="{D1B7846A-2B2D-4DC2-B098-539A9D8CA1F9}" destId="{EBAD2884-6765-41D5-B1CE-82E8C2BEA37C}" srcOrd="1" destOrd="0" presId="urn:microsoft.com/office/officeart/2005/8/layout/orgChart1"/>
    <dgm:cxn modelId="{F6EC342B-8966-49F8-8E38-578C0893C8DD}" srcId="{D8D95BE2-15F8-451F-BFE8-72DDBC19F4B0}" destId="{0CBA25EE-505D-40AD-BEF1-02F637979F57}" srcOrd="3" destOrd="0" parTransId="{FB1B1FBC-76AA-472B-8E70-CA3822E0E0A4}" sibTransId="{72CBE1CB-07BF-46DC-9A79-6DC627EC2A14}"/>
    <dgm:cxn modelId="{FDE86D96-B11C-4B4C-A558-B4CA98E0E5F8}" type="presOf" srcId="{FA2D5E33-ED30-4407-A5C3-DE3157F8123E}" destId="{4FA69604-AF20-4CE1-AC36-425001F5A95C}" srcOrd="0" destOrd="0" presId="urn:microsoft.com/office/officeart/2005/8/layout/orgChart1"/>
    <dgm:cxn modelId="{77F45F8D-96B8-4202-B9BB-F8A5AA027A55}" type="presOf" srcId="{717E7BDB-9D3E-4B1B-BF87-A6A1A14BE3DA}" destId="{A2F566EA-7377-48F5-9AF3-397A04B40B8C}" srcOrd="0" destOrd="0" presId="urn:microsoft.com/office/officeart/2005/8/layout/orgChart1"/>
    <dgm:cxn modelId="{344E9F7A-7A24-41A8-9B1D-F329BE4FBA0A}" type="presOf" srcId="{B8B2599B-0717-4127-8E81-843A9F1CA9F6}" destId="{E1AA48BF-EE85-439C-88E7-C46F8717E996}" srcOrd="0" destOrd="0" presId="urn:microsoft.com/office/officeart/2005/8/layout/orgChart1"/>
    <dgm:cxn modelId="{058F3F0E-E66C-42FE-95B9-D5D4642F35ED}" type="presOf" srcId="{14714FBF-3727-4811-8CA0-8C91BEF00814}" destId="{F9BCD2E6-C630-4BF8-A4FA-59758A468408}" srcOrd="1" destOrd="0" presId="urn:microsoft.com/office/officeart/2005/8/layout/orgChart1"/>
    <dgm:cxn modelId="{D671A339-9C00-449F-9662-63F48AA3717E}" type="presOf" srcId="{8A91A9F6-3E82-45C5-8EC2-2D6383B11507}" destId="{46C3D8B3-5AE4-4FF5-BE39-DB8EF9A47F21}" srcOrd="1" destOrd="0" presId="urn:microsoft.com/office/officeart/2005/8/layout/orgChart1"/>
    <dgm:cxn modelId="{641065CD-C659-4B53-B056-6F4073BCC294}" type="presOf" srcId="{B0D37F01-091D-43FF-8720-D179AFAFB166}" destId="{DCF7DF3F-EC61-474A-9F97-EF3E9A00043E}" srcOrd="0" destOrd="0" presId="urn:microsoft.com/office/officeart/2005/8/layout/orgChart1"/>
    <dgm:cxn modelId="{73CF8E47-C342-4A06-B34D-CC358DFFEE3E}" type="presOf" srcId="{C1AAAE2A-40FE-4DF5-A99C-50803DB7D45A}" destId="{14612801-96EB-4FC6-A8A2-895DE86FE1D2}" srcOrd="0" destOrd="0" presId="urn:microsoft.com/office/officeart/2005/8/layout/orgChart1"/>
    <dgm:cxn modelId="{7C27F977-9B29-43FA-A03B-901E4AE12F46}" type="presOf" srcId="{C1AAAE2A-40FE-4DF5-A99C-50803DB7D45A}" destId="{6B8006F9-DEC2-4BCE-B774-82A5C6CCC08B}" srcOrd="1" destOrd="0" presId="urn:microsoft.com/office/officeart/2005/8/layout/orgChart1"/>
    <dgm:cxn modelId="{8359649B-00D6-4CD3-B6DA-C30F36F41BFE}" type="presOf" srcId="{A7F7A992-2135-4679-B9D5-B13ABEEA27C8}" destId="{9E5417EE-92D4-4797-8ABC-921F22886D73}" srcOrd="0" destOrd="0" presId="urn:microsoft.com/office/officeart/2005/8/layout/orgChart1"/>
    <dgm:cxn modelId="{4B16213C-F4D4-4EF3-9E72-F3BEE993DB9B}" type="presOf" srcId="{52E2F85A-7CCF-4080-B1A0-7CE0992E8F75}" destId="{D1D331F7-428A-4AA8-A7C9-7B93BC031E68}" srcOrd="0" destOrd="0" presId="urn:microsoft.com/office/officeart/2005/8/layout/orgChart1"/>
    <dgm:cxn modelId="{28356A89-645F-4541-8679-CECF19FF6A14}" type="presOf" srcId="{D1B7846A-2B2D-4DC2-B098-539A9D8CA1F9}" destId="{62BDD981-9F8A-47EC-978A-B2D1A1B66C51}" srcOrd="0" destOrd="0" presId="urn:microsoft.com/office/officeart/2005/8/layout/orgChart1"/>
    <dgm:cxn modelId="{2496487E-5272-488A-8672-07275B59D903}" type="presOf" srcId="{63C805E8-A2AB-4766-8C4E-D6C1957BA686}" destId="{0980F76B-F990-408D-9E02-5A928068C351}" srcOrd="0" destOrd="0" presId="urn:microsoft.com/office/officeart/2005/8/layout/orgChart1"/>
    <dgm:cxn modelId="{A9FABC8A-403D-45DF-868D-781026A78426}" type="presOf" srcId="{74DE2738-5FE0-4635-8B6F-485E29888FDF}" destId="{A32856CD-25C4-4D7F-B1B7-1F311EDEF8BD}" srcOrd="1" destOrd="0" presId="urn:microsoft.com/office/officeart/2005/8/layout/orgChart1"/>
    <dgm:cxn modelId="{775995E7-B8A0-4997-BB2C-38F54AAE92C8}" type="presParOf" srcId="{8EE84D8D-3C9B-40BD-88B8-0389A645E3C1}" destId="{4D17ACCF-2424-4DE8-B0DA-5020AB60F62B}" srcOrd="0" destOrd="0" presId="urn:microsoft.com/office/officeart/2005/8/layout/orgChart1"/>
    <dgm:cxn modelId="{DEB674CD-0805-4F6E-9AFE-5A0BEA241928}" type="presParOf" srcId="{4D17ACCF-2424-4DE8-B0DA-5020AB60F62B}" destId="{CD2E6999-050A-4601-8346-95327612829A}" srcOrd="0" destOrd="0" presId="urn:microsoft.com/office/officeart/2005/8/layout/orgChart1"/>
    <dgm:cxn modelId="{BD6AFCC8-AC84-4BAC-9CA9-BE5DE73E2592}" type="presParOf" srcId="{CD2E6999-050A-4601-8346-95327612829A}" destId="{A9DBABE7-5D0D-4810-A5CD-C53997E2244B}" srcOrd="0" destOrd="0" presId="urn:microsoft.com/office/officeart/2005/8/layout/orgChart1"/>
    <dgm:cxn modelId="{A40D359D-99E8-4286-A211-5BA7B0474909}" type="presParOf" srcId="{CD2E6999-050A-4601-8346-95327612829A}" destId="{E183F444-0B9D-4EBC-A005-529E60A01CA4}" srcOrd="1" destOrd="0" presId="urn:microsoft.com/office/officeart/2005/8/layout/orgChart1"/>
    <dgm:cxn modelId="{06F56E4F-DA63-4F1F-AB90-BDEDD4BFA6C9}" type="presParOf" srcId="{4D17ACCF-2424-4DE8-B0DA-5020AB60F62B}" destId="{CC107DC4-535F-49F0-BF55-F2DBE3F8A33F}" srcOrd="1" destOrd="0" presId="urn:microsoft.com/office/officeart/2005/8/layout/orgChart1"/>
    <dgm:cxn modelId="{85F04B83-D828-4658-B5CD-DAA6C17E75CF}" type="presParOf" srcId="{CC107DC4-535F-49F0-BF55-F2DBE3F8A33F}" destId="{7E3A089F-19B0-4EF4-A1E1-8E3BAD60BE52}" srcOrd="0" destOrd="0" presId="urn:microsoft.com/office/officeart/2005/8/layout/orgChart1"/>
    <dgm:cxn modelId="{45E7FF1A-C49B-4258-B8AC-EE1176BD1575}" type="presParOf" srcId="{CC107DC4-535F-49F0-BF55-F2DBE3F8A33F}" destId="{D845B430-C792-4A89-B9F2-6781364DB9E5}" srcOrd="1" destOrd="0" presId="urn:microsoft.com/office/officeart/2005/8/layout/orgChart1"/>
    <dgm:cxn modelId="{D47E764B-9B82-43E8-9ED5-27002C77CB7B}" type="presParOf" srcId="{D845B430-C792-4A89-B9F2-6781364DB9E5}" destId="{94531BA5-4A02-487B-8096-67475D40C66F}" srcOrd="0" destOrd="0" presId="urn:microsoft.com/office/officeart/2005/8/layout/orgChart1"/>
    <dgm:cxn modelId="{F6B07F56-637B-40A7-BE62-2B6B33FE54CE}" type="presParOf" srcId="{94531BA5-4A02-487B-8096-67475D40C66F}" destId="{B3DA7230-B9B2-47DB-A676-12BB8E1B3753}" srcOrd="0" destOrd="0" presId="urn:microsoft.com/office/officeart/2005/8/layout/orgChart1"/>
    <dgm:cxn modelId="{D4CB4109-A22F-410D-A53C-847BF4423727}" type="presParOf" srcId="{94531BA5-4A02-487B-8096-67475D40C66F}" destId="{53B5B1D4-9FCE-4DA8-87CB-8ABF10D135D6}" srcOrd="1" destOrd="0" presId="urn:microsoft.com/office/officeart/2005/8/layout/orgChart1"/>
    <dgm:cxn modelId="{DE9D6956-5F90-42E1-ACE9-054E3390850E}" type="presParOf" srcId="{D845B430-C792-4A89-B9F2-6781364DB9E5}" destId="{28585A88-5C8F-4E7D-AA9F-F98F13616F58}" srcOrd="1" destOrd="0" presId="urn:microsoft.com/office/officeart/2005/8/layout/orgChart1"/>
    <dgm:cxn modelId="{2E916377-5667-4E8E-ABC9-540C8F0EC288}" type="presParOf" srcId="{D845B430-C792-4A89-B9F2-6781364DB9E5}" destId="{FA5DD4A0-E4FB-413A-9D5E-832977C0D7F9}" srcOrd="2" destOrd="0" presId="urn:microsoft.com/office/officeart/2005/8/layout/orgChart1"/>
    <dgm:cxn modelId="{7F8CBDC6-B92C-46F1-ADEA-A201D03BE407}" type="presParOf" srcId="{CC107DC4-535F-49F0-BF55-F2DBE3F8A33F}" destId="{4FA69604-AF20-4CE1-AC36-425001F5A95C}" srcOrd="2" destOrd="0" presId="urn:microsoft.com/office/officeart/2005/8/layout/orgChart1"/>
    <dgm:cxn modelId="{1469E9A2-405D-4301-9212-148882950133}" type="presParOf" srcId="{CC107DC4-535F-49F0-BF55-F2DBE3F8A33F}" destId="{1A4FA9DA-5C03-4717-9DA2-450C8C6525B7}" srcOrd="3" destOrd="0" presId="urn:microsoft.com/office/officeart/2005/8/layout/orgChart1"/>
    <dgm:cxn modelId="{E1078D80-9ECF-432D-8469-4FD825ADC387}" type="presParOf" srcId="{1A4FA9DA-5C03-4717-9DA2-450C8C6525B7}" destId="{5BD4F6AF-BDDB-4269-8335-CFDFB9B5A1E4}" srcOrd="0" destOrd="0" presId="urn:microsoft.com/office/officeart/2005/8/layout/orgChart1"/>
    <dgm:cxn modelId="{905FC1A4-233A-4216-B54F-627EB64064A8}" type="presParOf" srcId="{5BD4F6AF-BDDB-4269-8335-CFDFB9B5A1E4}" destId="{02885D8A-5890-4252-809B-9BFA02BFBA88}" srcOrd="0" destOrd="0" presId="urn:microsoft.com/office/officeart/2005/8/layout/orgChart1"/>
    <dgm:cxn modelId="{C6BE39A7-D1AC-4CC0-96EA-FB06BDF30995}" type="presParOf" srcId="{5BD4F6AF-BDDB-4269-8335-CFDFB9B5A1E4}" destId="{F9BCD2E6-C630-4BF8-A4FA-59758A468408}" srcOrd="1" destOrd="0" presId="urn:microsoft.com/office/officeart/2005/8/layout/orgChart1"/>
    <dgm:cxn modelId="{77CC2ACE-D890-4E9D-B6D4-D84F0DD86495}" type="presParOf" srcId="{1A4FA9DA-5C03-4717-9DA2-450C8C6525B7}" destId="{F6F72F0A-3681-4CD8-A349-CB3FF8046BA2}" srcOrd="1" destOrd="0" presId="urn:microsoft.com/office/officeart/2005/8/layout/orgChart1"/>
    <dgm:cxn modelId="{4901BC7C-25CD-4BAC-A6E6-853B4B7CED76}" type="presParOf" srcId="{1A4FA9DA-5C03-4717-9DA2-450C8C6525B7}" destId="{489E40CE-C356-4A5D-8599-7C20E71A8F9C}" srcOrd="2" destOrd="0" presId="urn:microsoft.com/office/officeart/2005/8/layout/orgChart1"/>
    <dgm:cxn modelId="{0BA67FB9-7470-4427-BCE8-EEDD53A09DF5}" type="presParOf" srcId="{CC107DC4-535F-49F0-BF55-F2DBE3F8A33F}" destId="{D1D331F7-428A-4AA8-A7C9-7B93BC031E68}" srcOrd="4" destOrd="0" presId="urn:microsoft.com/office/officeart/2005/8/layout/orgChart1"/>
    <dgm:cxn modelId="{51225892-E76B-4231-AA05-AAC7A87BD6E1}" type="presParOf" srcId="{CC107DC4-535F-49F0-BF55-F2DBE3F8A33F}" destId="{34128021-E26E-43A1-A033-DDACBE3B3AF6}" srcOrd="5" destOrd="0" presId="urn:microsoft.com/office/officeart/2005/8/layout/orgChart1"/>
    <dgm:cxn modelId="{723BCDD0-F71A-42DC-8FAB-ADAFF1E00421}" type="presParOf" srcId="{34128021-E26E-43A1-A033-DDACBE3B3AF6}" destId="{425FBAF8-F6C6-42E2-B233-E96A397310A2}" srcOrd="0" destOrd="0" presId="urn:microsoft.com/office/officeart/2005/8/layout/orgChart1"/>
    <dgm:cxn modelId="{EC5C2BC0-FD24-44FF-BD7E-31189E160946}" type="presParOf" srcId="{425FBAF8-F6C6-42E2-B233-E96A397310A2}" destId="{7FA249BC-D744-4177-9187-1BF90EF30590}" srcOrd="0" destOrd="0" presId="urn:microsoft.com/office/officeart/2005/8/layout/orgChart1"/>
    <dgm:cxn modelId="{1A6FEFA7-C980-4251-8DA9-FCBCEE5D7F59}" type="presParOf" srcId="{425FBAF8-F6C6-42E2-B233-E96A397310A2}" destId="{998B7D32-17CA-448E-8CD3-F38653440DA5}" srcOrd="1" destOrd="0" presId="urn:microsoft.com/office/officeart/2005/8/layout/orgChart1"/>
    <dgm:cxn modelId="{34794A15-FF58-4782-B0DF-176F38EB3B55}" type="presParOf" srcId="{34128021-E26E-43A1-A033-DDACBE3B3AF6}" destId="{662B6892-9D50-4872-9DBE-870221C3DAA6}" srcOrd="1" destOrd="0" presId="urn:microsoft.com/office/officeart/2005/8/layout/orgChart1"/>
    <dgm:cxn modelId="{2E8AB4C8-4C05-4C67-BFFA-AD159F9B7C39}" type="presParOf" srcId="{34128021-E26E-43A1-A033-DDACBE3B3AF6}" destId="{F9BB99F9-1813-4503-ADB9-B5E104506387}" srcOrd="2" destOrd="0" presId="urn:microsoft.com/office/officeart/2005/8/layout/orgChart1"/>
    <dgm:cxn modelId="{75E42E6D-0991-4A98-9549-551C4DD0243F}" type="presParOf" srcId="{CC107DC4-535F-49F0-BF55-F2DBE3F8A33F}" destId="{1F2A47D8-A506-4A91-B75A-B0AE6F738888}" srcOrd="6" destOrd="0" presId="urn:microsoft.com/office/officeart/2005/8/layout/orgChart1"/>
    <dgm:cxn modelId="{094C50C4-7990-402D-8F4D-8B55206EF897}" type="presParOf" srcId="{CC107DC4-535F-49F0-BF55-F2DBE3F8A33F}" destId="{832E230A-71D7-4FD5-A103-38E487E656C3}" srcOrd="7" destOrd="0" presId="urn:microsoft.com/office/officeart/2005/8/layout/orgChart1"/>
    <dgm:cxn modelId="{B8DED1A6-1EBD-45BE-A1D8-CF3119CFC6CA}" type="presParOf" srcId="{832E230A-71D7-4FD5-A103-38E487E656C3}" destId="{40D57AFA-1A85-443C-8ED7-738899CDA988}" srcOrd="0" destOrd="0" presId="urn:microsoft.com/office/officeart/2005/8/layout/orgChart1"/>
    <dgm:cxn modelId="{0F5F2870-5EC8-411B-84A1-B4239CA5AB0C}" type="presParOf" srcId="{40D57AFA-1A85-443C-8ED7-738899CDA988}" destId="{DD4AC569-ECAF-4886-9134-CB6D594EF1CF}" srcOrd="0" destOrd="0" presId="urn:microsoft.com/office/officeart/2005/8/layout/orgChart1"/>
    <dgm:cxn modelId="{2E92C90B-C4DD-4E94-84E9-651E6B9EAE81}" type="presParOf" srcId="{40D57AFA-1A85-443C-8ED7-738899CDA988}" destId="{72122E7C-3E91-46BF-A085-4F48F8F47780}" srcOrd="1" destOrd="0" presId="urn:microsoft.com/office/officeart/2005/8/layout/orgChart1"/>
    <dgm:cxn modelId="{D68072D5-AEDD-4F7D-89D2-68A1144951D2}" type="presParOf" srcId="{832E230A-71D7-4FD5-A103-38E487E656C3}" destId="{46A50532-DDB5-4A95-B015-248BE0E32B50}" srcOrd="1" destOrd="0" presId="urn:microsoft.com/office/officeart/2005/8/layout/orgChart1"/>
    <dgm:cxn modelId="{42A5E1AC-144A-4B39-B90B-CD7D86435382}" type="presParOf" srcId="{832E230A-71D7-4FD5-A103-38E487E656C3}" destId="{8D866004-A3A0-4EC1-900A-747D1C7B4333}" srcOrd="2" destOrd="0" presId="urn:microsoft.com/office/officeart/2005/8/layout/orgChart1"/>
    <dgm:cxn modelId="{925CDA57-48D0-4FEF-A877-C223FB35330C}" type="presParOf" srcId="{CC107DC4-535F-49F0-BF55-F2DBE3F8A33F}" destId="{82508196-E87B-41F8-A8D2-83A1485B3080}" srcOrd="8" destOrd="0" presId="urn:microsoft.com/office/officeart/2005/8/layout/orgChart1"/>
    <dgm:cxn modelId="{CB74DC9D-67A4-49AA-A11B-5F7EF54654C4}" type="presParOf" srcId="{CC107DC4-535F-49F0-BF55-F2DBE3F8A33F}" destId="{D4111960-3C55-4F69-BA5E-C8989C451413}" srcOrd="9" destOrd="0" presId="urn:microsoft.com/office/officeart/2005/8/layout/orgChart1"/>
    <dgm:cxn modelId="{2F8B2342-9BAD-4E22-BD34-1EBFF40FFF87}" type="presParOf" srcId="{D4111960-3C55-4F69-BA5E-C8989C451413}" destId="{9E3EA87A-BDBF-428E-91D2-B1FD7703396B}" srcOrd="0" destOrd="0" presId="urn:microsoft.com/office/officeart/2005/8/layout/orgChart1"/>
    <dgm:cxn modelId="{C97294FD-CBC1-422C-A290-AA40756B2517}" type="presParOf" srcId="{9E3EA87A-BDBF-428E-91D2-B1FD7703396B}" destId="{62BDD981-9F8A-47EC-978A-B2D1A1B66C51}" srcOrd="0" destOrd="0" presId="urn:microsoft.com/office/officeart/2005/8/layout/orgChart1"/>
    <dgm:cxn modelId="{F7FA928B-3DC9-4369-9AFC-D2E63C50437F}" type="presParOf" srcId="{9E3EA87A-BDBF-428E-91D2-B1FD7703396B}" destId="{EBAD2884-6765-41D5-B1CE-82E8C2BEA37C}" srcOrd="1" destOrd="0" presId="urn:microsoft.com/office/officeart/2005/8/layout/orgChart1"/>
    <dgm:cxn modelId="{396080F8-B683-4187-B442-9E6685D1179A}" type="presParOf" srcId="{D4111960-3C55-4F69-BA5E-C8989C451413}" destId="{5219F042-AFF8-4454-8282-94B5E8A9816A}" srcOrd="1" destOrd="0" presId="urn:microsoft.com/office/officeart/2005/8/layout/orgChart1"/>
    <dgm:cxn modelId="{1E4EAFA9-19E2-4F08-855F-E1CC0A1578A0}" type="presParOf" srcId="{D4111960-3C55-4F69-BA5E-C8989C451413}" destId="{DF1EF8C2-3D46-4444-9693-B3B8DE8EBA07}" srcOrd="2" destOrd="0" presId="urn:microsoft.com/office/officeart/2005/8/layout/orgChart1"/>
    <dgm:cxn modelId="{82D0ADE7-3569-4F7A-B8E4-36174DC34739}" type="presParOf" srcId="{CC107DC4-535F-49F0-BF55-F2DBE3F8A33F}" destId="{CB32E092-0424-4D81-9704-724A53D94AE4}" srcOrd="10" destOrd="0" presId="urn:microsoft.com/office/officeart/2005/8/layout/orgChart1"/>
    <dgm:cxn modelId="{76979E85-620C-4559-963E-8AC5C1D4D7B8}" type="presParOf" srcId="{CC107DC4-535F-49F0-BF55-F2DBE3F8A33F}" destId="{4349165A-ADEA-480F-B382-327C709069EE}" srcOrd="11" destOrd="0" presId="urn:microsoft.com/office/officeart/2005/8/layout/orgChart1"/>
    <dgm:cxn modelId="{BC58367B-9A1C-4BB8-A988-006B42900DB4}" type="presParOf" srcId="{4349165A-ADEA-480F-B382-327C709069EE}" destId="{9E201227-BF31-4EF4-99AF-1685D3FA3C6A}" srcOrd="0" destOrd="0" presId="urn:microsoft.com/office/officeart/2005/8/layout/orgChart1"/>
    <dgm:cxn modelId="{77C7EEE1-4896-4F5C-95EB-D9C68815E01F}" type="presParOf" srcId="{9E201227-BF31-4EF4-99AF-1685D3FA3C6A}" destId="{3A9855C6-BAB9-46F2-93AB-C0F9D11E2DEC}" srcOrd="0" destOrd="0" presId="urn:microsoft.com/office/officeart/2005/8/layout/orgChart1"/>
    <dgm:cxn modelId="{3EF31EA0-0FCC-4FD1-8EDD-05A97A1035F9}" type="presParOf" srcId="{9E201227-BF31-4EF4-99AF-1685D3FA3C6A}" destId="{A32856CD-25C4-4D7F-B1B7-1F311EDEF8BD}" srcOrd="1" destOrd="0" presId="urn:microsoft.com/office/officeart/2005/8/layout/orgChart1"/>
    <dgm:cxn modelId="{5CE56C1A-128B-4F0D-8130-23D97AFA5E84}" type="presParOf" srcId="{4349165A-ADEA-480F-B382-327C709069EE}" destId="{78A57B1D-33B0-4AA9-A071-E64131F892E9}" srcOrd="1" destOrd="0" presId="urn:microsoft.com/office/officeart/2005/8/layout/orgChart1"/>
    <dgm:cxn modelId="{61345D2C-6881-4886-B9B9-ACD705EAA501}" type="presParOf" srcId="{4349165A-ADEA-480F-B382-327C709069EE}" destId="{96A31E60-6643-49C9-801C-7AB50FF5E548}" srcOrd="2" destOrd="0" presId="urn:microsoft.com/office/officeart/2005/8/layout/orgChart1"/>
    <dgm:cxn modelId="{7E751D0E-B45F-4CD4-8ABD-170F8836AC59}" type="presParOf" srcId="{CC107DC4-535F-49F0-BF55-F2DBE3F8A33F}" destId="{9E5417EE-92D4-4797-8ABC-921F22886D73}" srcOrd="12" destOrd="0" presId="urn:microsoft.com/office/officeart/2005/8/layout/orgChart1"/>
    <dgm:cxn modelId="{FBD61F9A-C5B1-4596-A8AD-3D982A6EBF5B}" type="presParOf" srcId="{CC107DC4-535F-49F0-BF55-F2DBE3F8A33F}" destId="{F5172DC1-DFDA-4CDE-B722-649DADBCD30B}" srcOrd="13" destOrd="0" presId="urn:microsoft.com/office/officeart/2005/8/layout/orgChart1"/>
    <dgm:cxn modelId="{D5F4312B-11FE-4E03-A217-53B77A09DA3E}" type="presParOf" srcId="{F5172DC1-DFDA-4CDE-B722-649DADBCD30B}" destId="{7D21058F-1650-4DF5-B257-D7A2A747FDA7}" srcOrd="0" destOrd="0" presId="urn:microsoft.com/office/officeart/2005/8/layout/orgChart1"/>
    <dgm:cxn modelId="{41028474-AEDC-4587-B033-6E9055452767}" type="presParOf" srcId="{7D21058F-1650-4DF5-B257-D7A2A747FDA7}" destId="{511657BB-8F1B-4E6E-9370-04669E6516CF}" srcOrd="0" destOrd="0" presId="urn:microsoft.com/office/officeart/2005/8/layout/orgChart1"/>
    <dgm:cxn modelId="{0CDA700A-B23A-40E4-9DC3-9D4156C80F6B}" type="presParOf" srcId="{7D21058F-1650-4DF5-B257-D7A2A747FDA7}" destId="{35D60E89-741D-49E1-9398-EA94A3104F46}" srcOrd="1" destOrd="0" presId="urn:microsoft.com/office/officeart/2005/8/layout/orgChart1"/>
    <dgm:cxn modelId="{94CB5937-93B8-495A-AA0E-0FABB7EAAF00}" type="presParOf" srcId="{F5172DC1-DFDA-4CDE-B722-649DADBCD30B}" destId="{71201FCD-535C-4CD2-B12E-DB7598B2D675}" srcOrd="1" destOrd="0" presId="urn:microsoft.com/office/officeart/2005/8/layout/orgChart1"/>
    <dgm:cxn modelId="{83C14FC4-91F2-480D-B814-59DD91B79C1E}" type="presParOf" srcId="{F5172DC1-DFDA-4CDE-B722-649DADBCD30B}" destId="{DAC03242-95B3-4EB7-AA0C-38A288C4238D}" srcOrd="2" destOrd="0" presId="urn:microsoft.com/office/officeart/2005/8/layout/orgChart1"/>
    <dgm:cxn modelId="{D5600522-3C8A-45B1-8E3C-51347B8F93F9}" type="presParOf" srcId="{CC107DC4-535F-49F0-BF55-F2DBE3F8A33F}" destId="{A2F566EA-7377-48F5-9AF3-397A04B40B8C}" srcOrd="14" destOrd="0" presId="urn:microsoft.com/office/officeart/2005/8/layout/orgChart1"/>
    <dgm:cxn modelId="{7EF7E5EE-1FB4-480B-B420-079A8CF1617D}" type="presParOf" srcId="{CC107DC4-535F-49F0-BF55-F2DBE3F8A33F}" destId="{F9D99856-F126-46B2-9972-8D12FF91655E}" srcOrd="15" destOrd="0" presId="urn:microsoft.com/office/officeart/2005/8/layout/orgChart1"/>
    <dgm:cxn modelId="{8F6F590E-0E9D-4E2D-8290-D96DB60DE887}" type="presParOf" srcId="{F9D99856-F126-46B2-9972-8D12FF91655E}" destId="{A90C0002-5384-447D-AD96-F8A5D7776BE6}" srcOrd="0" destOrd="0" presId="urn:microsoft.com/office/officeart/2005/8/layout/orgChart1"/>
    <dgm:cxn modelId="{A61C98A1-41B8-4661-8150-15240BD6557A}" type="presParOf" srcId="{A90C0002-5384-447D-AD96-F8A5D7776BE6}" destId="{14612801-96EB-4FC6-A8A2-895DE86FE1D2}" srcOrd="0" destOrd="0" presId="urn:microsoft.com/office/officeart/2005/8/layout/orgChart1"/>
    <dgm:cxn modelId="{03C3EFE9-8136-49B9-BA81-D8BFB19C36DD}" type="presParOf" srcId="{A90C0002-5384-447D-AD96-F8A5D7776BE6}" destId="{6B8006F9-DEC2-4BCE-B774-82A5C6CCC08B}" srcOrd="1" destOrd="0" presId="urn:microsoft.com/office/officeart/2005/8/layout/orgChart1"/>
    <dgm:cxn modelId="{086AFEA0-BB0F-4090-9DED-90B9A35FFD5E}" type="presParOf" srcId="{F9D99856-F126-46B2-9972-8D12FF91655E}" destId="{3286A0A2-8542-4814-98B1-66CDA0BFF89D}" srcOrd="1" destOrd="0" presId="urn:microsoft.com/office/officeart/2005/8/layout/orgChart1"/>
    <dgm:cxn modelId="{DA210005-2A09-4F83-8C00-4FCE27A66CBD}" type="presParOf" srcId="{F9D99856-F126-46B2-9972-8D12FF91655E}" destId="{08874D00-EA98-43E2-9725-C6633A6C1280}" srcOrd="2" destOrd="0" presId="urn:microsoft.com/office/officeart/2005/8/layout/orgChart1"/>
    <dgm:cxn modelId="{55117C37-9CE6-41A7-8B76-1756999B129A}" type="presParOf" srcId="{CC107DC4-535F-49F0-BF55-F2DBE3F8A33F}" destId="{0980F76B-F990-408D-9E02-5A928068C351}" srcOrd="16" destOrd="0" presId="urn:microsoft.com/office/officeart/2005/8/layout/orgChart1"/>
    <dgm:cxn modelId="{F51ADA52-DC7B-4974-AAED-B63FFA569BE7}" type="presParOf" srcId="{CC107DC4-535F-49F0-BF55-F2DBE3F8A33F}" destId="{D4B31EAE-4793-4976-8B73-612ACEB74FFF}" srcOrd="17" destOrd="0" presId="urn:microsoft.com/office/officeart/2005/8/layout/orgChart1"/>
    <dgm:cxn modelId="{C97663AA-8207-45F1-A707-98D0C8318D4F}" type="presParOf" srcId="{D4B31EAE-4793-4976-8B73-612ACEB74FFF}" destId="{715FF5DD-0457-4629-915C-6FCB511D4EE6}" srcOrd="0" destOrd="0" presId="urn:microsoft.com/office/officeart/2005/8/layout/orgChart1"/>
    <dgm:cxn modelId="{AF3DE52B-5E69-4AE9-B8D7-D753A101D2D7}" type="presParOf" srcId="{715FF5DD-0457-4629-915C-6FCB511D4EE6}" destId="{4C80D8C1-8160-425E-9668-5F324F7FFE8B}" srcOrd="0" destOrd="0" presId="urn:microsoft.com/office/officeart/2005/8/layout/orgChart1"/>
    <dgm:cxn modelId="{A57B6728-12B2-4D9D-B77E-E5619B9D4DDF}" type="presParOf" srcId="{715FF5DD-0457-4629-915C-6FCB511D4EE6}" destId="{A613E717-7FF7-4AEB-B146-E0018E08C1E4}" srcOrd="1" destOrd="0" presId="urn:microsoft.com/office/officeart/2005/8/layout/orgChart1"/>
    <dgm:cxn modelId="{30CEBD52-AF7B-46DF-879F-7B0CDE6580DA}" type="presParOf" srcId="{D4B31EAE-4793-4976-8B73-612ACEB74FFF}" destId="{15E10F97-2970-44BC-82F2-0DD68029D50A}" srcOrd="1" destOrd="0" presId="urn:microsoft.com/office/officeart/2005/8/layout/orgChart1"/>
    <dgm:cxn modelId="{EE566FDA-68AB-4F8A-9F6A-1C657381D3E6}" type="presParOf" srcId="{D4B31EAE-4793-4976-8B73-612ACEB74FFF}" destId="{37F3785E-5FB0-4D33-9A1F-1B041AF387D5}" srcOrd="2" destOrd="0" presId="urn:microsoft.com/office/officeart/2005/8/layout/orgChart1"/>
    <dgm:cxn modelId="{BC01A830-55F8-42E3-8526-89A26911F3B8}" type="presParOf" srcId="{CC107DC4-535F-49F0-BF55-F2DBE3F8A33F}" destId="{DCF7DF3F-EC61-474A-9F97-EF3E9A00043E}" srcOrd="18" destOrd="0" presId="urn:microsoft.com/office/officeart/2005/8/layout/orgChart1"/>
    <dgm:cxn modelId="{48EBA632-572A-4B9E-B65F-A0AE96D606C8}" type="presParOf" srcId="{CC107DC4-535F-49F0-BF55-F2DBE3F8A33F}" destId="{B30AA702-2FF3-4E90-A2FB-2AFA8999A317}" srcOrd="19" destOrd="0" presId="urn:microsoft.com/office/officeart/2005/8/layout/orgChart1"/>
    <dgm:cxn modelId="{A5D20DCD-F4FD-4FE5-A38D-79717DEE2560}" type="presParOf" srcId="{B30AA702-2FF3-4E90-A2FB-2AFA8999A317}" destId="{9880C20E-0128-4B82-B309-B983D351DD44}" srcOrd="0" destOrd="0" presId="urn:microsoft.com/office/officeart/2005/8/layout/orgChart1"/>
    <dgm:cxn modelId="{1B4407D7-7457-4DDA-8BBC-71641EA3FA11}" type="presParOf" srcId="{9880C20E-0128-4B82-B309-B983D351DD44}" destId="{BA203E9E-58FD-4B8F-A718-C301804E4484}" srcOrd="0" destOrd="0" presId="urn:microsoft.com/office/officeart/2005/8/layout/orgChart1"/>
    <dgm:cxn modelId="{A6B94175-F0BB-4BC6-8079-5EDCE8E1DBDC}" type="presParOf" srcId="{9880C20E-0128-4B82-B309-B983D351DD44}" destId="{46C3D8B3-5AE4-4FF5-BE39-DB8EF9A47F21}" srcOrd="1" destOrd="0" presId="urn:microsoft.com/office/officeart/2005/8/layout/orgChart1"/>
    <dgm:cxn modelId="{C861153D-0B2F-4ECE-AB74-39B01AAA54E1}" type="presParOf" srcId="{B30AA702-2FF3-4E90-A2FB-2AFA8999A317}" destId="{0A4CF83D-ABCA-431A-A682-A426B20340A9}" srcOrd="1" destOrd="0" presId="urn:microsoft.com/office/officeart/2005/8/layout/orgChart1"/>
    <dgm:cxn modelId="{C4AE9AC5-D612-4F75-9F13-7E4339A86794}" type="presParOf" srcId="{B30AA702-2FF3-4E90-A2FB-2AFA8999A317}" destId="{248477EF-64B9-4F80-9F06-E8718C7B9460}" srcOrd="2" destOrd="0" presId="urn:microsoft.com/office/officeart/2005/8/layout/orgChart1"/>
    <dgm:cxn modelId="{E3985848-6AA8-44D5-972F-A35703E6DE3C}" type="presParOf" srcId="{CC107DC4-535F-49F0-BF55-F2DBE3F8A33F}" destId="{E1AA48BF-EE85-439C-88E7-C46F8717E996}" srcOrd="20" destOrd="0" presId="urn:microsoft.com/office/officeart/2005/8/layout/orgChart1"/>
    <dgm:cxn modelId="{3A136959-0A20-401D-B11F-2B17B8C10BAF}" type="presParOf" srcId="{CC107DC4-535F-49F0-BF55-F2DBE3F8A33F}" destId="{636F6635-9468-4784-A5BE-D277FBE3DBDF}" srcOrd="21" destOrd="0" presId="urn:microsoft.com/office/officeart/2005/8/layout/orgChart1"/>
    <dgm:cxn modelId="{8DF2D798-9EF8-48D1-AE27-5824DB01F5C4}" type="presParOf" srcId="{636F6635-9468-4784-A5BE-D277FBE3DBDF}" destId="{B66B6113-F32D-4D1B-8774-4FD79494C0DC}" srcOrd="0" destOrd="0" presId="urn:microsoft.com/office/officeart/2005/8/layout/orgChart1"/>
    <dgm:cxn modelId="{75408025-64DA-4999-8FFE-3B9D5AE5DBAC}" type="presParOf" srcId="{B66B6113-F32D-4D1B-8774-4FD79494C0DC}" destId="{E0A47985-FA8B-4E74-A414-D3BFB066E7BB}" srcOrd="0" destOrd="0" presId="urn:microsoft.com/office/officeart/2005/8/layout/orgChart1"/>
    <dgm:cxn modelId="{0166FECA-2D61-459D-A946-CC6EA41AE9BA}" type="presParOf" srcId="{B66B6113-F32D-4D1B-8774-4FD79494C0DC}" destId="{63A219BC-087C-4B8F-8D72-C677A72471A9}" srcOrd="1" destOrd="0" presId="urn:microsoft.com/office/officeart/2005/8/layout/orgChart1"/>
    <dgm:cxn modelId="{A24EA09F-C7DF-4B16-84E4-6A14A2207DCF}" type="presParOf" srcId="{636F6635-9468-4784-A5BE-D277FBE3DBDF}" destId="{3BA651D9-0747-4A70-A678-A71C84EE24B9}" srcOrd="1" destOrd="0" presId="urn:microsoft.com/office/officeart/2005/8/layout/orgChart1"/>
    <dgm:cxn modelId="{D9701936-5C0E-454A-B3A8-E4B58D15EE19}" type="presParOf" srcId="{636F6635-9468-4784-A5BE-D277FBE3DBDF}" destId="{CC80291D-FFF9-45EB-88E1-FFDC7FF9EC57}" srcOrd="2" destOrd="0" presId="urn:microsoft.com/office/officeart/2005/8/layout/orgChart1"/>
    <dgm:cxn modelId="{DE6F21DB-D5EF-4329-856C-659D3FC11866}" type="presParOf" srcId="{4D17ACCF-2424-4DE8-B0DA-5020AB60F62B}" destId="{DD860E28-8F3B-4768-956D-CB8BB003EC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734860-DF2C-4206-9F17-04E7C2ABB23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06ADE7-D30D-494C-B42C-BDD3A6DE088C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/>
            <a:t>Профессиональный лицей № 45</a:t>
          </a:r>
          <a:endParaRPr lang="ru-RU" sz="1200" dirty="0"/>
        </a:p>
      </dgm:t>
    </dgm:pt>
    <dgm:pt modelId="{301BDE75-AE7E-4ABF-BA91-65B2BC634482}" type="parTrans" cxnId="{3A049635-6F22-4E6F-ACAE-C92FC51052EC}">
      <dgm:prSet/>
      <dgm:spPr/>
      <dgm:t>
        <a:bodyPr/>
        <a:lstStyle/>
        <a:p>
          <a:endParaRPr lang="ru-RU"/>
        </a:p>
      </dgm:t>
    </dgm:pt>
    <dgm:pt modelId="{260BA4AF-50C3-4B7E-BCA0-32BCF4BCBA89}" type="sibTrans" cxnId="{3A049635-6F22-4E6F-ACAE-C92FC51052EC}">
      <dgm:prSet/>
      <dgm:spPr/>
      <dgm:t>
        <a:bodyPr/>
        <a:lstStyle/>
        <a:p>
          <a:endParaRPr lang="ru-RU"/>
        </a:p>
      </dgm:t>
    </dgm:pt>
    <dgm:pt modelId="{B7751AF0-D9AE-4401-8B40-C2E7ABE20478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/>
            <a:t>Управление по делам молодёжи, физической культуре и спорту</a:t>
          </a:r>
          <a:endParaRPr lang="ru-RU" sz="1200" dirty="0"/>
        </a:p>
      </dgm:t>
    </dgm:pt>
    <dgm:pt modelId="{F84248F6-32E4-4A69-AF7F-DBDBB2DEFB21}" type="parTrans" cxnId="{21FFB69B-1ADF-4EEA-87F2-388ED415C420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200"/>
        </a:p>
      </dgm:t>
    </dgm:pt>
    <dgm:pt modelId="{70B60949-91B1-4BF6-96F8-3B952D2E26AD}" type="sibTrans" cxnId="{21FFB69B-1ADF-4EEA-87F2-388ED415C420}">
      <dgm:prSet/>
      <dgm:spPr/>
      <dgm:t>
        <a:bodyPr/>
        <a:lstStyle/>
        <a:p>
          <a:endParaRPr lang="ru-RU"/>
        </a:p>
      </dgm:t>
    </dgm:pt>
    <dgm:pt modelId="{050FF7D6-086F-4E79-891A-1DC5E0FAB00A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/>
            <a:t>ПИПКРО </a:t>
          </a:r>
          <a:r>
            <a:rPr lang="ru-RU" sz="1200" dirty="0" err="1" smtClean="0"/>
            <a:t>г.Владивостока</a:t>
          </a:r>
          <a:endParaRPr lang="ru-RU" sz="1200" dirty="0"/>
        </a:p>
      </dgm:t>
    </dgm:pt>
    <dgm:pt modelId="{A1858B01-F305-4736-A76A-AAC6EF186BF6}" type="parTrans" cxnId="{C23D4460-A7B0-4827-8CF8-E075AA46DE5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200"/>
        </a:p>
      </dgm:t>
    </dgm:pt>
    <dgm:pt modelId="{44936B1C-3DA9-4870-85F2-1126C2D8869F}" type="sibTrans" cxnId="{C23D4460-A7B0-4827-8CF8-E075AA46DE5E}">
      <dgm:prSet/>
      <dgm:spPr/>
      <dgm:t>
        <a:bodyPr/>
        <a:lstStyle/>
        <a:p>
          <a:endParaRPr lang="ru-RU"/>
        </a:p>
      </dgm:t>
    </dgm:pt>
    <dgm:pt modelId="{E4979CCB-5B66-4D5E-8685-7996BC9F011A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/>
            <a:t>Методический кабинет</a:t>
          </a:r>
          <a:endParaRPr lang="ru-RU" sz="1200" dirty="0"/>
        </a:p>
      </dgm:t>
    </dgm:pt>
    <dgm:pt modelId="{BAEF55B9-540D-4FB0-9616-7C740F307B60}" type="parTrans" cxnId="{A235ECEA-7F3C-4009-AED7-234D6D3AEEB7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200"/>
        </a:p>
      </dgm:t>
    </dgm:pt>
    <dgm:pt modelId="{6B792459-B03B-4D82-A3C6-D23C85B91DC0}" type="sibTrans" cxnId="{A235ECEA-7F3C-4009-AED7-234D6D3AEEB7}">
      <dgm:prSet/>
      <dgm:spPr/>
      <dgm:t>
        <a:bodyPr/>
        <a:lstStyle/>
        <a:p>
          <a:endParaRPr lang="ru-RU"/>
        </a:p>
      </dgm:t>
    </dgm:pt>
    <dgm:pt modelId="{FF01A627-25BE-4EAA-AA3A-4D4971660D8E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/>
            <a:t>Учреждения здравоохранения</a:t>
          </a:r>
          <a:endParaRPr lang="ru-RU" sz="1200" dirty="0"/>
        </a:p>
      </dgm:t>
    </dgm:pt>
    <dgm:pt modelId="{F04F2E57-467B-4E1C-9299-FA614571932E}" type="parTrans" cxnId="{1B0417A5-3084-4057-81B8-E1BF4B9BCAE5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200"/>
        </a:p>
      </dgm:t>
    </dgm:pt>
    <dgm:pt modelId="{825A64A8-55F9-406E-8A70-60B5B919BC56}" type="sibTrans" cxnId="{1B0417A5-3084-4057-81B8-E1BF4B9BCAE5}">
      <dgm:prSet/>
      <dgm:spPr/>
      <dgm:t>
        <a:bodyPr/>
        <a:lstStyle/>
        <a:p>
          <a:endParaRPr lang="ru-RU"/>
        </a:p>
      </dgm:t>
    </dgm:pt>
    <dgm:pt modelId="{845B77F6-0A90-4DAC-ADBC-FAFDBE53F098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/>
            <a:t>Комиссия по делам несовершеннолетних и защите их прав</a:t>
          </a:r>
          <a:endParaRPr lang="ru-RU" sz="1200" dirty="0"/>
        </a:p>
      </dgm:t>
    </dgm:pt>
    <dgm:pt modelId="{F2CB5CB7-7A1D-475D-A4F6-C5C8628AD11D}" type="parTrans" cxnId="{AF53B50F-50EA-4ABE-AF05-EA477C1FE847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200"/>
        </a:p>
      </dgm:t>
    </dgm:pt>
    <dgm:pt modelId="{462267DB-83C4-4D41-85D0-27C89E65B201}" type="sibTrans" cxnId="{AF53B50F-50EA-4ABE-AF05-EA477C1FE847}">
      <dgm:prSet/>
      <dgm:spPr/>
      <dgm:t>
        <a:bodyPr/>
        <a:lstStyle/>
        <a:p>
          <a:endParaRPr lang="ru-RU"/>
        </a:p>
      </dgm:t>
    </dgm:pt>
    <dgm:pt modelId="{2BEF3037-CA04-44F3-8C9D-FC02806FC197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/>
            <a:t>КГУ «Центр занятости населения» </a:t>
          </a:r>
          <a:r>
            <a:rPr lang="ru-RU" sz="1200" dirty="0" err="1" smtClean="0"/>
            <a:t>г.Уссурийска</a:t>
          </a:r>
          <a:endParaRPr lang="ru-RU" sz="1200" dirty="0"/>
        </a:p>
      </dgm:t>
    </dgm:pt>
    <dgm:pt modelId="{88BE5F1C-EA3C-447C-9AE1-5CFD28EACAB0}" type="parTrans" cxnId="{E6B502BC-6273-4DD0-B70A-FB379A08B9D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200"/>
        </a:p>
      </dgm:t>
    </dgm:pt>
    <dgm:pt modelId="{912CF09D-AC00-453E-B37E-BD0CBC461C36}" type="sibTrans" cxnId="{E6B502BC-6273-4DD0-B70A-FB379A08B9DE}">
      <dgm:prSet/>
      <dgm:spPr/>
      <dgm:t>
        <a:bodyPr/>
        <a:lstStyle/>
        <a:p>
          <a:endParaRPr lang="ru-RU"/>
        </a:p>
      </dgm:t>
    </dgm:pt>
    <dgm:pt modelId="{6C524A7F-01E7-4BC7-A804-88BD9BAEAB38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/>
            <a:t>Управление торговли</a:t>
          </a:r>
          <a:endParaRPr lang="ru-RU" sz="1200" dirty="0"/>
        </a:p>
      </dgm:t>
    </dgm:pt>
    <dgm:pt modelId="{3C5D9385-298F-4BDA-B855-36BF8D5EE406}" type="parTrans" cxnId="{37F63EBE-F9A6-4C7E-80CB-5AAF9CC77B87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200"/>
        </a:p>
      </dgm:t>
    </dgm:pt>
    <dgm:pt modelId="{99559416-35E5-4E66-A5E9-A937D72BE6C5}" type="sibTrans" cxnId="{37F63EBE-F9A6-4C7E-80CB-5AAF9CC77B87}">
      <dgm:prSet/>
      <dgm:spPr/>
      <dgm:t>
        <a:bodyPr/>
        <a:lstStyle/>
        <a:p>
          <a:endParaRPr lang="ru-RU"/>
        </a:p>
      </dgm:t>
    </dgm:pt>
    <dgm:pt modelId="{39F16BF2-01C1-4EB5-9CB3-A5A13142D3F5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/>
            <a:t>Школа педагогики ДВФУ</a:t>
          </a:r>
          <a:endParaRPr lang="ru-RU" sz="1200" dirty="0"/>
        </a:p>
      </dgm:t>
    </dgm:pt>
    <dgm:pt modelId="{16BF1D36-7A50-46B8-BDD4-4522B650A40E}" type="parTrans" cxnId="{0BF479BB-2147-4972-AC1F-6A8C673970F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200"/>
        </a:p>
      </dgm:t>
    </dgm:pt>
    <dgm:pt modelId="{FD1E8C7B-991D-4273-8B1F-747A71AFA188}" type="sibTrans" cxnId="{0BF479BB-2147-4972-AC1F-6A8C673970F9}">
      <dgm:prSet/>
      <dgm:spPr/>
      <dgm:t>
        <a:bodyPr/>
        <a:lstStyle/>
        <a:p>
          <a:endParaRPr lang="ru-RU"/>
        </a:p>
      </dgm:t>
    </dgm:pt>
    <dgm:pt modelId="{958B948D-82AE-494C-8BD2-3A044CFAE20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/>
            <a:t>Предприятия УГО</a:t>
          </a:r>
          <a:endParaRPr lang="ru-RU" sz="1200" dirty="0"/>
        </a:p>
      </dgm:t>
    </dgm:pt>
    <dgm:pt modelId="{F22E47A6-F5D6-4AEA-9006-20AC4948F09C}" type="parTrans" cxnId="{4C486CAE-45EF-4297-8FA2-ABA52084C92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200"/>
        </a:p>
      </dgm:t>
    </dgm:pt>
    <dgm:pt modelId="{110BD79C-6983-4207-BA43-A210160DF5A9}" type="sibTrans" cxnId="{4C486CAE-45EF-4297-8FA2-ABA52084C929}">
      <dgm:prSet/>
      <dgm:spPr/>
      <dgm:t>
        <a:bodyPr/>
        <a:lstStyle/>
        <a:p>
          <a:endParaRPr lang="ru-RU"/>
        </a:p>
      </dgm:t>
    </dgm:pt>
    <dgm:pt modelId="{B0BA66A2-7BA9-4A8B-BD68-9B0C10B9AC10}">
      <dgm:prSet/>
      <dgm:spPr/>
      <dgm:t>
        <a:bodyPr/>
        <a:lstStyle/>
        <a:p>
          <a:endParaRPr lang="ru-RU"/>
        </a:p>
      </dgm:t>
    </dgm:pt>
    <dgm:pt modelId="{B738DB35-6DD3-4E56-987B-1B8C6B97583A}" type="parTrans" cxnId="{703010F3-4768-49BF-B31C-71C17C76A126}">
      <dgm:prSet/>
      <dgm:spPr/>
      <dgm:t>
        <a:bodyPr/>
        <a:lstStyle/>
        <a:p>
          <a:endParaRPr lang="ru-RU"/>
        </a:p>
      </dgm:t>
    </dgm:pt>
    <dgm:pt modelId="{0E190A4B-D7EB-4277-B27B-9307591821EE}" type="sibTrans" cxnId="{703010F3-4768-49BF-B31C-71C17C76A126}">
      <dgm:prSet/>
      <dgm:spPr/>
      <dgm:t>
        <a:bodyPr/>
        <a:lstStyle/>
        <a:p>
          <a:endParaRPr lang="ru-RU"/>
        </a:p>
      </dgm:t>
    </dgm:pt>
    <dgm:pt modelId="{AAD487B3-6881-40A5-893D-13F9E6039891}">
      <dgm:prSet/>
      <dgm:spPr/>
      <dgm:t>
        <a:bodyPr/>
        <a:lstStyle/>
        <a:p>
          <a:endParaRPr lang="ru-RU"/>
        </a:p>
      </dgm:t>
    </dgm:pt>
    <dgm:pt modelId="{2A969D96-281B-4800-ABE6-FA69443586AB}" type="parTrans" cxnId="{E6C80532-2838-4B8F-878E-5B8DA3AA4BEF}">
      <dgm:prSet/>
      <dgm:spPr/>
      <dgm:t>
        <a:bodyPr/>
        <a:lstStyle/>
        <a:p>
          <a:endParaRPr lang="ru-RU"/>
        </a:p>
      </dgm:t>
    </dgm:pt>
    <dgm:pt modelId="{457948C6-9BAB-4B71-AC84-F06BD6DACDDF}" type="sibTrans" cxnId="{E6C80532-2838-4B8F-878E-5B8DA3AA4BEF}">
      <dgm:prSet/>
      <dgm:spPr/>
      <dgm:t>
        <a:bodyPr/>
        <a:lstStyle/>
        <a:p>
          <a:endParaRPr lang="ru-RU"/>
        </a:p>
      </dgm:t>
    </dgm:pt>
    <dgm:pt modelId="{D3BDFFEF-5286-4DBE-A371-ABDEE3B15DD0}">
      <dgm:prSet/>
      <dgm:spPr/>
      <dgm:t>
        <a:bodyPr/>
        <a:lstStyle/>
        <a:p>
          <a:endParaRPr lang="ru-RU"/>
        </a:p>
      </dgm:t>
    </dgm:pt>
    <dgm:pt modelId="{63DBA132-35C2-47DB-A552-7EDA4EDC96AF}" type="parTrans" cxnId="{CD8080CE-0D52-4CBF-B332-EDDED9FB67A6}">
      <dgm:prSet/>
      <dgm:spPr/>
      <dgm:t>
        <a:bodyPr/>
        <a:lstStyle/>
        <a:p>
          <a:endParaRPr lang="ru-RU"/>
        </a:p>
      </dgm:t>
    </dgm:pt>
    <dgm:pt modelId="{3BE9BF21-F509-43B3-9E26-190B4C07D07C}" type="sibTrans" cxnId="{CD8080CE-0D52-4CBF-B332-EDDED9FB67A6}">
      <dgm:prSet/>
      <dgm:spPr/>
      <dgm:t>
        <a:bodyPr/>
        <a:lstStyle/>
        <a:p>
          <a:endParaRPr lang="ru-RU"/>
        </a:p>
      </dgm:t>
    </dgm:pt>
    <dgm:pt modelId="{18F07F3E-40EB-4FB4-B585-28637BEFCD03}">
      <dgm:prSet/>
      <dgm:spPr/>
      <dgm:t>
        <a:bodyPr/>
        <a:lstStyle/>
        <a:p>
          <a:endParaRPr lang="ru-RU"/>
        </a:p>
      </dgm:t>
    </dgm:pt>
    <dgm:pt modelId="{671F6B8B-C4E5-4A03-B0D0-3542639B077F}" type="parTrans" cxnId="{77024E2D-C836-4DD8-99D3-987F3627758B}">
      <dgm:prSet/>
      <dgm:spPr/>
      <dgm:t>
        <a:bodyPr/>
        <a:lstStyle/>
        <a:p>
          <a:endParaRPr lang="ru-RU"/>
        </a:p>
      </dgm:t>
    </dgm:pt>
    <dgm:pt modelId="{C77060FD-0514-47A1-842D-FFCA964CF647}" type="sibTrans" cxnId="{77024E2D-C836-4DD8-99D3-987F3627758B}">
      <dgm:prSet/>
      <dgm:spPr/>
      <dgm:t>
        <a:bodyPr/>
        <a:lstStyle/>
        <a:p>
          <a:endParaRPr lang="ru-RU"/>
        </a:p>
      </dgm:t>
    </dgm:pt>
    <dgm:pt modelId="{D9EF166A-7FCD-4CDE-8355-DCD82CB1FEE4}">
      <dgm:prSet/>
      <dgm:spPr/>
      <dgm:t>
        <a:bodyPr/>
        <a:lstStyle/>
        <a:p>
          <a:endParaRPr lang="ru-RU"/>
        </a:p>
      </dgm:t>
    </dgm:pt>
    <dgm:pt modelId="{4D8CA54C-7183-4B0B-BF17-162FEAD36D80}" type="parTrans" cxnId="{E1FBFE7A-E412-40A2-89BA-BDF2E48362F6}">
      <dgm:prSet/>
      <dgm:spPr/>
      <dgm:t>
        <a:bodyPr/>
        <a:lstStyle/>
        <a:p>
          <a:endParaRPr lang="ru-RU"/>
        </a:p>
      </dgm:t>
    </dgm:pt>
    <dgm:pt modelId="{78E8D8B4-A2CC-47C0-B581-30B378247493}" type="sibTrans" cxnId="{E1FBFE7A-E412-40A2-89BA-BDF2E48362F6}">
      <dgm:prSet/>
      <dgm:spPr/>
      <dgm:t>
        <a:bodyPr/>
        <a:lstStyle/>
        <a:p>
          <a:endParaRPr lang="ru-RU"/>
        </a:p>
      </dgm:t>
    </dgm:pt>
    <dgm:pt modelId="{E388AB99-37E1-4D26-82DF-9AC9A539DD94}">
      <dgm:prSet/>
      <dgm:spPr/>
      <dgm:t>
        <a:bodyPr/>
        <a:lstStyle/>
        <a:p>
          <a:endParaRPr lang="ru-RU"/>
        </a:p>
      </dgm:t>
    </dgm:pt>
    <dgm:pt modelId="{9B06A4B8-C892-4D34-87C0-3BAD2F8992C2}" type="parTrans" cxnId="{BFF6F5CE-BC02-4EB0-B66F-7FC36EE37714}">
      <dgm:prSet/>
      <dgm:spPr/>
      <dgm:t>
        <a:bodyPr/>
        <a:lstStyle/>
        <a:p>
          <a:endParaRPr lang="ru-RU"/>
        </a:p>
      </dgm:t>
    </dgm:pt>
    <dgm:pt modelId="{444E42AA-F690-4838-AB54-A5246F871BA8}" type="sibTrans" cxnId="{BFF6F5CE-BC02-4EB0-B66F-7FC36EE37714}">
      <dgm:prSet/>
      <dgm:spPr/>
      <dgm:t>
        <a:bodyPr/>
        <a:lstStyle/>
        <a:p>
          <a:endParaRPr lang="ru-RU"/>
        </a:p>
      </dgm:t>
    </dgm:pt>
    <dgm:pt modelId="{A09AE7C8-07F7-4530-9FA9-5848DC2DE506}">
      <dgm:prSet/>
      <dgm:spPr/>
      <dgm:t>
        <a:bodyPr/>
        <a:lstStyle/>
        <a:p>
          <a:endParaRPr lang="ru-RU"/>
        </a:p>
      </dgm:t>
    </dgm:pt>
    <dgm:pt modelId="{31405CD6-B8AE-4AAE-A7F8-9CC0FA742D24}" type="parTrans" cxnId="{A42F51E6-FA9D-49AB-954E-816EC23062BF}">
      <dgm:prSet/>
      <dgm:spPr/>
      <dgm:t>
        <a:bodyPr/>
        <a:lstStyle/>
        <a:p>
          <a:endParaRPr lang="ru-RU"/>
        </a:p>
      </dgm:t>
    </dgm:pt>
    <dgm:pt modelId="{8E819E08-99E0-424D-890C-7D79F986FF23}" type="sibTrans" cxnId="{A42F51E6-FA9D-49AB-954E-816EC23062BF}">
      <dgm:prSet/>
      <dgm:spPr/>
      <dgm:t>
        <a:bodyPr/>
        <a:lstStyle/>
        <a:p>
          <a:endParaRPr lang="ru-RU"/>
        </a:p>
      </dgm:t>
    </dgm:pt>
    <dgm:pt modelId="{A4803258-9736-4A88-A546-0D6250B2A71E}">
      <dgm:prSet/>
      <dgm:spPr/>
      <dgm:t>
        <a:bodyPr/>
        <a:lstStyle/>
        <a:p>
          <a:endParaRPr lang="ru-RU"/>
        </a:p>
      </dgm:t>
    </dgm:pt>
    <dgm:pt modelId="{803220D7-542A-4D88-B955-018F9A997D36}" type="parTrans" cxnId="{83AD860A-CD2E-4092-8911-78E91E558F89}">
      <dgm:prSet/>
      <dgm:spPr/>
      <dgm:t>
        <a:bodyPr/>
        <a:lstStyle/>
        <a:p>
          <a:endParaRPr lang="ru-RU"/>
        </a:p>
      </dgm:t>
    </dgm:pt>
    <dgm:pt modelId="{F7C605C3-C274-459D-9D03-43DB31081288}" type="sibTrans" cxnId="{83AD860A-CD2E-4092-8911-78E91E558F89}">
      <dgm:prSet/>
      <dgm:spPr/>
      <dgm:t>
        <a:bodyPr/>
        <a:lstStyle/>
        <a:p>
          <a:endParaRPr lang="ru-RU"/>
        </a:p>
      </dgm:t>
    </dgm:pt>
    <dgm:pt modelId="{C30DE1F3-396E-48B6-8898-02A0BCCAB526}">
      <dgm:prSet/>
      <dgm:spPr/>
      <dgm:t>
        <a:bodyPr/>
        <a:lstStyle/>
        <a:p>
          <a:endParaRPr lang="ru-RU"/>
        </a:p>
      </dgm:t>
    </dgm:pt>
    <dgm:pt modelId="{0EE77271-F58D-4F3A-9106-B71FB04AAA51}" type="parTrans" cxnId="{FFDF33C9-DBE3-4525-9499-552AEA70DC8A}">
      <dgm:prSet/>
      <dgm:spPr/>
      <dgm:t>
        <a:bodyPr/>
        <a:lstStyle/>
        <a:p>
          <a:endParaRPr lang="ru-RU"/>
        </a:p>
      </dgm:t>
    </dgm:pt>
    <dgm:pt modelId="{48FE4BE2-E48A-42C9-8B3B-38624490A0CB}" type="sibTrans" cxnId="{FFDF33C9-DBE3-4525-9499-552AEA70DC8A}">
      <dgm:prSet/>
      <dgm:spPr/>
      <dgm:t>
        <a:bodyPr/>
        <a:lstStyle/>
        <a:p>
          <a:endParaRPr lang="ru-RU"/>
        </a:p>
      </dgm:t>
    </dgm:pt>
    <dgm:pt modelId="{A78F0136-8BB1-4951-801E-D551ED30E179}">
      <dgm:prSet/>
      <dgm:spPr/>
      <dgm:t>
        <a:bodyPr/>
        <a:lstStyle/>
        <a:p>
          <a:endParaRPr lang="ru-RU"/>
        </a:p>
      </dgm:t>
    </dgm:pt>
    <dgm:pt modelId="{12B6CC31-A700-418D-8E61-1299DECD529C}" type="parTrans" cxnId="{31F4EDEA-CA1D-4383-9E9B-4DD966A3B17A}">
      <dgm:prSet/>
      <dgm:spPr/>
      <dgm:t>
        <a:bodyPr/>
        <a:lstStyle/>
        <a:p>
          <a:endParaRPr lang="ru-RU"/>
        </a:p>
      </dgm:t>
    </dgm:pt>
    <dgm:pt modelId="{4927A56E-C8AF-44C9-BA8F-86B6245A650B}" type="sibTrans" cxnId="{31F4EDEA-CA1D-4383-9E9B-4DD966A3B17A}">
      <dgm:prSet/>
      <dgm:spPr/>
      <dgm:t>
        <a:bodyPr/>
        <a:lstStyle/>
        <a:p>
          <a:endParaRPr lang="ru-RU"/>
        </a:p>
      </dgm:t>
    </dgm:pt>
    <dgm:pt modelId="{BBD19449-1044-4384-A17A-FD71A5C4152A}">
      <dgm:prSet/>
      <dgm:spPr/>
      <dgm:t>
        <a:bodyPr/>
        <a:lstStyle/>
        <a:p>
          <a:endParaRPr lang="ru-RU"/>
        </a:p>
      </dgm:t>
    </dgm:pt>
    <dgm:pt modelId="{6BA9095C-DCA6-4181-BD2C-231B3D053EA8}" type="parTrans" cxnId="{BF921290-6A79-41D9-BADB-F4EE12DC502A}">
      <dgm:prSet/>
      <dgm:spPr/>
      <dgm:t>
        <a:bodyPr/>
        <a:lstStyle/>
        <a:p>
          <a:endParaRPr lang="ru-RU"/>
        </a:p>
      </dgm:t>
    </dgm:pt>
    <dgm:pt modelId="{06CB75ED-D1AC-4ABF-B086-E3C336C1B4B1}" type="sibTrans" cxnId="{BF921290-6A79-41D9-BADB-F4EE12DC502A}">
      <dgm:prSet/>
      <dgm:spPr/>
      <dgm:t>
        <a:bodyPr/>
        <a:lstStyle/>
        <a:p>
          <a:endParaRPr lang="ru-RU"/>
        </a:p>
      </dgm:t>
    </dgm:pt>
    <dgm:pt modelId="{0B4740F3-FBA7-4BED-85FD-2DB2E682E56A}">
      <dgm:prSet/>
      <dgm:spPr/>
      <dgm:t>
        <a:bodyPr/>
        <a:lstStyle/>
        <a:p>
          <a:endParaRPr lang="ru-RU"/>
        </a:p>
      </dgm:t>
    </dgm:pt>
    <dgm:pt modelId="{6AF06D4A-7CC1-494E-B5DF-6B6CA7DE1AAB}" type="parTrans" cxnId="{A3066414-5365-40C0-A9F4-9969F205A157}">
      <dgm:prSet/>
      <dgm:spPr/>
      <dgm:t>
        <a:bodyPr/>
        <a:lstStyle/>
        <a:p>
          <a:endParaRPr lang="ru-RU"/>
        </a:p>
      </dgm:t>
    </dgm:pt>
    <dgm:pt modelId="{93FC6AE9-408E-4044-A4FA-5C5A1EE0D8D4}" type="sibTrans" cxnId="{A3066414-5365-40C0-A9F4-9969F205A157}">
      <dgm:prSet/>
      <dgm:spPr/>
      <dgm:t>
        <a:bodyPr/>
        <a:lstStyle/>
        <a:p>
          <a:endParaRPr lang="ru-RU"/>
        </a:p>
      </dgm:t>
    </dgm:pt>
    <dgm:pt modelId="{658A7315-2EEF-42BF-9331-7D42C4381C7C}">
      <dgm:prSet/>
      <dgm:spPr/>
      <dgm:t>
        <a:bodyPr/>
        <a:lstStyle/>
        <a:p>
          <a:endParaRPr lang="ru-RU"/>
        </a:p>
      </dgm:t>
    </dgm:pt>
    <dgm:pt modelId="{38EFA0F9-C41A-4071-AB0F-8497AC1AC233}" type="parTrans" cxnId="{AAC75A0D-FDDD-4540-9E78-237E6AB21EE2}">
      <dgm:prSet/>
      <dgm:spPr/>
      <dgm:t>
        <a:bodyPr/>
        <a:lstStyle/>
        <a:p>
          <a:endParaRPr lang="ru-RU"/>
        </a:p>
      </dgm:t>
    </dgm:pt>
    <dgm:pt modelId="{644F8145-BFEE-4126-B594-4696300EBE33}" type="sibTrans" cxnId="{AAC75A0D-FDDD-4540-9E78-237E6AB21EE2}">
      <dgm:prSet/>
      <dgm:spPr/>
      <dgm:t>
        <a:bodyPr/>
        <a:lstStyle/>
        <a:p>
          <a:endParaRPr lang="ru-RU"/>
        </a:p>
      </dgm:t>
    </dgm:pt>
    <dgm:pt modelId="{378C1138-C978-40AD-9F55-3352C1A0F5F0}">
      <dgm:prSet/>
      <dgm:spPr/>
      <dgm:t>
        <a:bodyPr/>
        <a:lstStyle/>
        <a:p>
          <a:endParaRPr lang="ru-RU"/>
        </a:p>
      </dgm:t>
    </dgm:pt>
    <dgm:pt modelId="{D77260E7-1E19-4E58-84AD-370783BFCD2C}" type="parTrans" cxnId="{7857FD55-A8DE-49CE-A105-3A17D869F609}">
      <dgm:prSet/>
      <dgm:spPr/>
      <dgm:t>
        <a:bodyPr/>
        <a:lstStyle/>
        <a:p>
          <a:endParaRPr lang="ru-RU"/>
        </a:p>
      </dgm:t>
    </dgm:pt>
    <dgm:pt modelId="{3AF8851E-FFE6-4BB0-A22D-68FB21A30300}" type="sibTrans" cxnId="{7857FD55-A8DE-49CE-A105-3A17D869F609}">
      <dgm:prSet/>
      <dgm:spPr/>
      <dgm:t>
        <a:bodyPr/>
        <a:lstStyle/>
        <a:p>
          <a:endParaRPr lang="ru-RU"/>
        </a:p>
      </dgm:t>
    </dgm:pt>
    <dgm:pt modelId="{1E5884EF-8F0C-408E-AB35-57C03B464A2F}">
      <dgm:prSet/>
      <dgm:spPr/>
      <dgm:t>
        <a:bodyPr/>
        <a:lstStyle/>
        <a:p>
          <a:endParaRPr lang="ru-RU"/>
        </a:p>
      </dgm:t>
    </dgm:pt>
    <dgm:pt modelId="{65D62CDF-3DF4-4652-9AB8-5626C9BFF6C1}" type="parTrans" cxnId="{4A640EF9-0255-4CE7-AA69-1680D6F0463B}">
      <dgm:prSet/>
      <dgm:spPr/>
      <dgm:t>
        <a:bodyPr/>
        <a:lstStyle/>
        <a:p>
          <a:endParaRPr lang="ru-RU"/>
        </a:p>
      </dgm:t>
    </dgm:pt>
    <dgm:pt modelId="{E0F337BA-F3BC-4E0D-A8D5-C63A652A3C5D}" type="sibTrans" cxnId="{4A640EF9-0255-4CE7-AA69-1680D6F0463B}">
      <dgm:prSet/>
      <dgm:spPr/>
      <dgm:t>
        <a:bodyPr/>
        <a:lstStyle/>
        <a:p>
          <a:endParaRPr lang="ru-RU"/>
        </a:p>
      </dgm:t>
    </dgm:pt>
    <dgm:pt modelId="{EEECE165-DA57-4B87-8EF5-2C933221625B}">
      <dgm:prSet/>
      <dgm:spPr/>
      <dgm:t>
        <a:bodyPr/>
        <a:lstStyle/>
        <a:p>
          <a:endParaRPr lang="ru-RU"/>
        </a:p>
      </dgm:t>
    </dgm:pt>
    <dgm:pt modelId="{038D95C0-640E-4D18-873B-B7F367E8853C}" type="parTrans" cxnId="{A0C21277-4336-4BE6-96C6-8CD1258C9B2C}">
      <dgm:prSet/>
      <dgm:spPr/>
      <dgm:t>
        <a:bodyPr/>
        <a:lstStyle/>
        <a:p>
          <a:endParaRPr lang="ru-RU"/>
        </a:p>
      </dgm:t>
    </dgm:pt>
    <dgm:pt modelId="{597893FB-3F9E-4D2A-9A34-0DEBDAFFD251}" type="sibTrans" cxnId="{A0C21277-4336-4BE6-96C6-8CD1258C9B2C}">
      <dgm:prSet/>
      <dgm:spPr/>
      <dgm:t>
        <a:bodyPr/>
        <a:lstStyle/>
        <a:p>
          <a:endParaRPr lang="ru-RU"/>
        </a:p>
      </dgm:t>
    </dgm:pt>
    <dgm:pt modelId="{44867450-3F3B-4DED-8BC7-A0EB011DBEF3}">
      <dgm:prSet/>
      <dgm:spPr/>
      <dgm:t>
        <a:bodyPr/>
        <a:lstStyle/>
        <a:p>
          <a:endParaRPr lang="ru-RU"/>
        </a:p>
      </dgm:t>
    </dgm:pt>
    <dgm:pt modelId="{A408252C-9128-4EE6-B809-215F366D8E97}" type="parTrans" cxnId="{8E144C6F-1C7A-43ED-848E-A86D2AE99650}">
      <dgm:prSet/>
      <dgm:spPr/>
      <dgm:t>
        <a:bodyPr/>
        <a:lstStyle/>
        <a:p>
          <a:endParaRPr lang="ru-RU"/>
        </a:p>
      </dgm:t>
    </dgm:pt>
    <dgm:pt modelId="{7911AC0A-28E6-4E6A-B836-B775A9A544D4}" type="sibTrans" cxnId="{8E144C6F-1C7A-43ED-848E-A86D2AE99650}">
      <dgm:prSet/>
      <dgm:spPr/>
      <dgm:t>
        <a:bodyPr/>
        <a:lstStyle/>
        <a:p>
          <a:endParaRPr lang="ru-RU"/>
        </a:p>
      </dgm:t>
    </dgm:pt>
    <dgm:pt modelId="{C8929D95-BCC8-47C6-815F-28FAC44460CB}">
      <dgm:prSet/>
      <dgm:spPr/>
      <dgm:t>
        <a:bodyPr/>
        <a:lstStyle/>
        <a:p>
          <a:endParaRPr lang="ru-RU"/>
        </a:p>
      </dgm:t>
    </dgm:pt>
    <dgm:pt modelId="{746CEDB4-2870-449C-B69D-95B28B9F25BD}" type="parTrans" cxnId="{D5713C77-F3BB-446D-AD14-560235F3CB73}">
      <dgm:prSet/>
      <dgm:spPr/>
      <dgm:t>
        <a:bodyPr/>
        <a:lstStyle/>
        <a:p>
          <a:endParaRPr lang="ru-RU"/>
        </a:p>
      </dgm:t>
    </dgm:pt>
    <dgm:pt modelId="{4CDA1FFE-893B-4376-BC56-50A431C11903}" type="sibTrans" cxnId="{D5713C77-F3BB-446D-AD14-560235F3CB73}">
      <dgm:prSet/>
      <dgm:spPr/>
      <dgm:t>
        <a:bodyPr/>
        <a:lstStyle/>
        <a:p>
          <a:endParaRPr lang="ru-RU"/>
        </a:p>
      </dgm:t>
    </dgm:pt>
    <dgm:pt modelId="{10D5586E-F45C-4FC1-A39F-1144C2905CBA}">
      <dgm:prSet/>
      <dgm:spPr/>
      <dgm:t>
        <a:bodyPr/>
        <a:lstStyle/>
        <a:p>
          <a:endParaRPr lang="ru-RU"/>
        </a:p>
      </dgm:t>
    </dgm:pt>
    <dgm:pt modelId="{C0224016-1849-4BC1-94CE-B670918856AA}" type="parTrans" cxnId="{CF0855FE-168D-4E8C-9ABE-2FB2F964EC0F}">
      <dgm:prSet/>
      <dgm:spPr/>
      <dgm:t>
        <a:bodyPr/>
        <a:lstStyle/>
        <a:p>
          <a:endParaRPr lang="ru-RU"/>
        </a:p>
      </dgm:t>
    </dgm:pt>
    <dgm:pt modelId="{BABAFD61-FACD-4E86-BC13-4BAE40E1DA02}" type="sibTrans" cxnId="{CF0855FE-168D-4E8C-9ABE-2FB2F964EC0F}">
      <dgm:prSet/>
      <dgm:spPr/>
      <dgm:t>
        <a:bodyPr/>
        <a:lstStyle/>
        <a:p>
          <a:endParaRPr lang="ru-RU"/>
        </a:p>
      </dgm:t>
    </dgm:pt>
    <dgm:pt modelId="{28E4E0D6-CA2C-4374-83C0-239EF49C7A3D}">
      <dgm:prSet/>
      <dgm:spPr/>
      <dgm:t>
        <a:bodyPr/>
        <a:lstStyle/>
        <a:p>
          <a:endParaRPr lang="ru-RU"/>
        </a:p>
      </dgm:t>
    </dgm:pt>
    <dgm:pt modelId="{0491F375-0659-40D6-862A-ABF2A2784A46}" type="parTrans" cxnId="{7BBB3B72-018B-4FDD-96C9-FD190A225288}">
      <dgm:prSet/>
      <dgm:spPr/>
      <dgm:t>
        <a:bodyPr/>
        <a:lstStyle/>
        <a:p>
          <a:endParaRPr lang="ru-RU"/>
        </a:p>
      </dgm:t>
    </dgm:pt>
    <dgm:pt modelId="{3CB8847C-6A58-4D1B-A6F7-5743F130C963}" type="sibTrans" cxnId="{7BBB3B72-018B-4FDD-96C9-FD190A225288}">
      <dgm:prSet/>
      <dgm:spPr/>
      <dgm:t>
        <a:bodyPr/>
        <a:lstStyle/>
        <a:p>
          <a:endParaRPr lang="ru-RU"/>
        </a:p>
      </dgm:t>
    </dgm:pt>
    <dgm:pt modelId="{AAA8F351-FA4E-44FF-95BF-E6643155CE6A}">
      <dgm:prSet/>
      <dgm:spPr/>
      <dgm:t>
        <a:bodyPr/>
        <a:lstStyle/>
        <a:p>
          <a:endParaRPr lang="ru-RU"/>
        </a:p>
      </dgm:t>
    </dgm:pt>
    <dgm:pt modelId="{98BDC0ED-B210-4A62-B3DF-6A23AAE858FB}" type="parTrans" cxnId="{F5E6AF16-CB91-426D-AC78-234A2168AD39}">
      <dgm:prSet/>
      <dgm:spPr/>
      <dgm:t>
        <a:bodyPr/>
        <a:lstStyle/>
        <a:p>
          <a:endParaRPr lang="ru-RU"/>
        </a:p>
      </dgm:t>
    </dgm:pt>
    <dgm:pt modelId="{6A2DD485-F6A0-4D8A-A1C5-E053ECF531EF}" type="sibTrans" cxnId="{F5E6AF16-CB91-426D-AC78-234A2168AD39}">
      <dgm:prSet/>
      <dgm:spPr/>
      <dgm:t>
        <a:bodyPr/>
        <a:lstStyle/>
        <a:p>
          <a:endParaRPr lang="ru-RU"/>
        </a:p>
      </dgm:t>
    </dgm:pt>
    <dgm:pt modelId="{89F76E3B-9619-42F0-85E8-D9C43D3FA558}">
      <dgm:prSet/>
      <dgm:spPr/>
      <dgm:t>
        <a:bodyPr/>
        <a:lstStyle/>
        <a:p>
          <a:endParaRPr lang="ru-RU"/>
        </a:p>
      </dgm:t>
    </dgm:pt>
    <dgm:pt modelId="{7CD51E9F-1576-49DD-851D-2A20C202AD29}" type="parTrans" cxnId="{FE9A38BE-6112-40FD-BB54-C8C25F56B186}">
      <dgm:prSet/>
      <dgm:spPr/>
      <dgm:t>
        <a:bodyPr/>
        <a:lstStyle/>
        <a:p>
          <a:endParaRPr lang="ru-RU"/>
        </a:p>
      </dgm:t>
    </dgm:pt>
    <dgm:pt modelId="{17073365-ACE7-4D48-A32D-8FCD2675E4FE}" type="sibTrans" cxnId="{FE9A38BE-6112-40FD-BB54-C8C25F56B186}">
      <dgm:prSet/>
      <dgm:spPr/>
      <dgm:t>
        <a:bodyPr/>
        <a:lstStyle/>
        <a:p>
          <a:endParaRPr lang="ru-RU"/>
        </a:p>
      </dgm:t>
    </dgm:pt>
    <dgm:pt modelId="{5D2CB006-A6B5-4AB7-975E-482CAC221914}">
      <dgm:prSet/>
      <dgm:spPr/>
      <dgm:t>
        <a:bodyPr/>
        <a:lstStyle/>
        <a:p>
          <a:endParaRPr lang="ru-RU"/>
        </a:p>
      </dgm:t>
    </dgm:pt>
    <dgm:pt modelId="{3F85FC44-74C3-4AD4-98EE-869D6310297D}" type="parTrans" cxnId="{0DF047F2-6EDC-4539-933A-8EBCDEBAAEDE}">
      <dgm:prSet/>
      <dgm:spPr/>
      <dgm:t>
        <a:bodyPr/>
        <a:lstStyle/>
        <a:p>
          <a:endParaRPr lang="ru-RU"/>
        </a:p>
      </dgm:t>
    </dgm:pt>
    <dgm:pt modelId="{806ABD0E-B7EC-43CA-98BE-9E9B620AE8DE}" type="sibTrans" cxnId="{0DF047F2-6EDC-4539-933A-8EBCDEBAAEDE}">
      <dgm:prSet/>
      <dgm:spPr/>
      <dgm:t>
        <a:bodyPr/>
        <a:lstStyle/>
        <a:p>
          <a:endParaRPr lang="ru-RU"/>
        </a:p>
      </dgm:t>
    </dgm:pt>
    <dgm:pt modelId="{5EE69276-9ACC-4920-872C-D92FAA093212}">
      <dgm:prSet/>
      <dgm:spPr/>
      <dgm:t>
        <a:bodyPr/>
        <a:lstStyle/>
        <a:p>
          <a:endParaRPr lang="ru-RU"/>
        </a:p>
      </dgm:t>
    </dgm:pt>
    <dgm:pt modelId="{89F43037-FCC7-4106-A912-042CB2A1796E}" type="parTrans" cxnId="{4ECD6C2E-B92D-4AB1-BF34-EF4557B14650}">
      <dgm:prSet/>
      <dgm:spPr/>
      <dgm:t>
        <a:bodyPr/>
        <a:lstStyle/>
        <a:p>
          <a:endParaRPr lang="ru-RU"/>
        </a:p>
      </dgm:t>
    </dgm:pt>
    <dgm:pt modelId="{675DBC5C-EE9A-4518-9DB5-CE450C1F623F}" type="sibTrans" cxnId="{4ECD6C2E-B92D-4AB1-BF34-EF4557B14650}">
      <dgm:prSet/>
      <dgm:spPr/>
      <dgm:t>
        <a:bodyPr/>
        <a:lstStyle/>
        <a:p>
          <a:endParaRPr lang="ru-RU"/>
        </a:p>
      </dgm:t>
    </dgm:pt>
    <dgm:pt modelId="{CAA309EE-BD37-422D-B4D9-0090BD967DAC}">
      <dgm:prSet/>
      <dgm:spPr/>
      <dgm:t>
        <a:bodyPr/>
        <a:lstStyle/>
        <a:p>
          <a:endParaRPr lang="ru-RU"/>
        </a:p>
      </dgm:t>
    </dgm:pt>
    <dgm:pt modelId="{E3C70282-FBFB-437D-8BEA-3AC8A4C2D284}" type="parTrans" cxnId="{50C2DE8B-32EB-425A-B235-BA6FDC5724C3}">
      <dgm:prSet/>
      <dgm:spPr/>
      <dgm:t>
        <a:bodyPr/>
        <a:lstStyle/>
        <a:p>
          <a:endParaRPr lang="ru-RU"/>
        </a:p>
      </dgm:t>
    </dgm:pt>
    <dgm:pt modelId="{21E6EE79-7503-420A-BDC6-AE67C3996838}" type="sibTrans" cxnId="{50C2DE8B-32EB-425A-B235-BA6FDC5724C3}">
      <dgm:prSet/>
      <dgm:spPr/>
      <dgm:t>
        <a:bodyPr/>
        <a:lstStyle/>
        <a:p>
          <a:endParaRPr lang="ru-RU"/>
        </a:p>
      </dgm:t>
    </dgm:pt>
    <dgm:pt modelId="{FAC6DA07-21BF-4C60-AADE-3F33D0EDD84E}">
      <dgm:prSet/>
      <dgm:spPr/>
      <dgm:t>
        <a:bodyPr/>
        <a:lstStyle/>
        <a:p>
          <a:endParaRPr lang="ru-RU"/>
        </a:p>
      </dgm:t>
    </dgm:pt>
    <dgm:pt modelId="{3E2D93E4-A767-40A8-9AE4-16C3E2DA4BB4}" type="parTrans" cxnId="{14DD266E-81B6-4025-81CA-BA24CD05D248}">
      <dgm:prSet/>
      <dgm:spPr/>
      <dgm:t>
        <a:bodyPr/>
        <a:lstStyle/>
        <a:p>
          <a:endParaRPr lang="ru-RU"/>
        </a:p>
      </dgm:t>
    </dgm:pt>
    <dgm:pt modelId="{0BA96BC9-BE2E-482F-80F1-5FE873E72699}" type="sibTrans" cxnId="{14DD266E-81B6-4025-81CA-BA24CD05D248}">
      <dgm:prSet/>
      <dgm:spPr/>
      <dgm:t>
        <a:bodyPr/>
        <a:lstStyle/>
        <a:p>
          <a:endParaRPr lang="ru-RU"/>
        </a:p>
      </dgm:t>
    </dgm:pt>
    <dgm:pt modelId="{C980A8EB-5831-4200-85A6-EA07F5B3C6FD}">
      <dgm:prSet/>
      <dgm:spPr/>
      <dgm:t>
        <a:bodyPr/>
        <a:lstStyle/>
        <a:p>
          <a:endParaRPr lang="ru-RU"/>
        </a:p>
      </dgm:t>
    </dgm:pt>
    <dgm:pt modelId="{D9F8774E-E525-4B52-80F0-D77D29D34886}" type="parTrans" cxnId="{FB3A1486-9879-4938-80F1-68F71190E0C9}">
      <dgm:prSet/>
      <dgm:spPr/>
      <dgm:t>
        <a:bodyPr/>
        <a:lstStyle/>
        <a:p>
          <a:endParaRPr lang="ru-RU"/>
        </a:p>
      </dgm:t>
    </dgm:pt>
    <dgm:pt modelId="{103C854D-DF70-48EE-9ACC-8F0C0CBD2A2F}" type="sibTrans" cxnId="{FB3A1486-9879-4938-80F1-68F71190E0C9}">
      <dgm:prSet/>
      <dgm:spPr/>
      <dgm:t>
        <a:bodyPr/>
        <a:lstStyle/>
        <a:p>
          <a:endParaRPr lang="ru-RU"/>
        </a:p>
      </dgm:t>
    </dgm:pt>
    <dgm:pt modelId="{B87AD52A-8C95-441D-8E80-976518312964}">
      <dgm:prSet/>
      <dgm:spPr/>
      <dgm:t>
        <a:bodyPr/>
        <a:lstStyle/>
        <a:p>
          <a:endParaRPr lang="ru-RU"/>
        </a:p>
      </dgm:t>
    </dgm:pt>
    <dgm:pt modelId="{F877F15F-1E8B-4DD7-B848-9089B28973BD}" type="parTrans" cxnId="{C2E709C5-41C8-4E29-834A-1F468154D901}">
      <dgm:prSet/>
      <dgm:spPr/>
      <dgm:t>
        <a:bodyPr/>
        <a:lstStyle/>
        <a:p>
          <a:endParaRPr lang="ru-RU"/>
        </a:p>
      </dgm:t>
    </dgm:pt>
    <dgm:pt modelId="{9B90C0AE-F4DD-48CE-B5C0-B436963A705B}" type="sibTrans" cxnId="{C2E709C5-41C8-4E29-834A-1F468154D901}">
      <dgm:prSet/>
      <dgm:spPr/>
      <dgm:t>
        <a:bodyPr/>
        <a:lstStyle/>
        <a:p>
          <a:endParaRPr lang="ru-RU"/>
        </a:p>
      </dgm:t>
    </dgm:pt>
    <dgm:pt modelId="{1C710916-4B67-4BC6-A13A-AC7BF5C0F418}">
      <dgm:prSet/>
      <dgm:spPr/>
      <dgm:t>
        <a:bodyPr/>
        <a:lstStyle/>
        <a:p>
          <a:endParaRPr lang="ru-RU"/>
        </a:p>
      </dgm:t>
    </dgm:pt>
    <dgm:pt modelId="{3BCE893B-CC47-4181-95BF-DC4256094C1E}" type="parTrans" cxnId="{6C3F4639-70D9-4559-A9FC-2B77BAFA70A6}">
      <dgm:prSet/>
      <dgm:spPr/>
      <dgm:t>
        <a:bodyPr/>
        <a:lstStyle/>
        <a:p>
          <a:endParaRPr lang="ru-RU"/>
        </a:p>
      </dgm:t>
    </dgm:pt>
    <dgm:pt modelId="{A97E2BDB-6418-441C-9E26-E9045074D405}" type="sibTrans" cxnId="{6C3F4639-70D9-4559-A9FC-2B77BAFA70A6}">
      <dgm:prSet/>
      <dgm:spPr/>
      <dgm:t>
        <a:bodyPr/>
        <a:lstStyle/>
        <a:p>
          <a:endParaRPr lang="ru-RU"/>
        </a:p>
      </dgm:t>
    </dgm:pt>
    <dgm:pt modelId="{854EF07A-A549-4F8A-8F82-D243FAA9179C}">
      <dgm:prSet/>
      <dgm:spPr/>
      <dgm:t>
        <a:bodyPr/>
        <a:lstStyle/>
        <a:p>
          <a:endParaRPr lang="ru-RU"/>
        </a:p>
      </dgm:t>
    </dgm:pt>
    <dgm:pt modelId="{171BF640-AE41-4C09-8982-C0F812B24015}" type="parTrans" cxnId="{C9837BA4-FF79-4670-9E8F-89BF1CF0334A}">
      <dgm:prSet/>
      <dgm:spPr/>
      <dgm:t>
        <a:bodyPr/>
        <a:lstStyle/>
        <a:p>
          <a:endParaRPr lang="ru-RU"/>
        </a:p>
      </dgm:t>
    </dgm:pt>
    <dgm:pt modelId="{186EC6B2-50E6-469D-AA87-2F0121E10A11}" type="sibTrans" cxnId="{C9837BA4-FF79-4670-9E8F-89BF1CF0334A}">
      <dgm:prSet/>
      <dgm:spPr/>
      <dgm:t>
        <a:bodyPr/>
        <a:lstStyle/>
        <a:p>
          <a:endParaRPr lang="ru-RU"/>
        </a:p>
      </dgm:t>
    </dgm:pt>
    <dgm:pt modelId="{9B53CDC6-1736-4348-930C-DB52A000A4E6}">
      <dgm:prSet/>
      <dgm:spPr/>
      <dgm:t>
        <a:bodyPr/>
        <a:lstStyle/>
        <a:p>
          <a:endParaRPr lang="ru-RU"/>
        </a:p>
      </dgm:t>
    </dgm:pt>
    <dgm:pt modelId="{33E50350-7FC0-4E58-88A9-9DD45A4CC269}" type="parTrans" cxnId="{72F65D47-1C99-4DC3-A8E9-D65503B7C678}">
      <dgm:prSet/>
      <dgm:spPr/>
      <dgm:t>
        <a:bodyPr/>
        <a:lstStyle/>
        <a:p>
          <a:endParaRPr lang="ru-RU"/>
        </a:p>
      </dgm:t>
    </dgm:pt>
    <dgm:pt modelId="{16A7D5A7-DCD9-4F0F-BE21-B515EC1ED045}" type="sibTrans" cxnId="{72F65D47-1C99-4DC3-A8E9-D65503B7C678}">
      <dgm:prSet/>
      <dgm:spPr/>
      <dgm:t>
        <a:bodyPr/>
        <a:lstStyle/>
        <a:p>
          <a:endParaRPr lang="ru-RU"/>
        </a:p>
      </dgm:t>
    </dgm:pt>
    <dgm:pt modelId="{5AE8FB8E-2E24-423A-97B8-D794B8ACA92E}">
      <dgm:prSet/>
      <dgm:spPr/>
      <dgm:t>
        <a:bodyPr/>
        <a:lstStyle/>
        <a:p>
          <a:endParaRPr lang="ru-RU"/>
        </a:p>
      </dgm:t>
    </dgm:pt>
    <dgm:pt modelId="{7C4926CD-C0E6-45DC-BC89-FEFE9C23D149}" type="parTrans" cxnId="{998CF457-1522-4387-8ACE-4D5410702060}">
      <dgm:prSet/>
      <dgm:spPr/>
      <dgm:t>
        <a:bodyPr/>
        <a:lstStyle/>
        <a:p>
          <a:endParaRPr lang="ru-RU"/>
        </a:p>
      </dgm:t>
    </dgm:pt>
    <dgm:pt modelId="{3FC806C0-5055-4565-9A0B-45D6330F09A7}" type="sibTrans" cxnId="{998CF457-1522-4387-8ACE-4D5410702060}">
      <dgm:prSet/>
      <dgm:spPr/>
      <dgm:t>
        <a:bodyPr/>
        <a:lstStyle/>
        <a:p>
          <a:endParaRPr lang="ru-RU"/>
        </a:p>
      </dgm:t>
    </dgm:pt>
    <dgm:pt modelId="{1F08E501-F996-42B7-8C8E-859A6EE6B47B}">
      <dgm:prSet/>
      <dgm:spPr/>
      <dgm:t>
        <a:bodyPr/>
        <a:lstStyle/>
        <a:p>
          <a:endParaRPr lang="ru-RU"/>
        </a:p>
      </dgm:t>
    </dgm:pt>
    <dgm:pt modelId="{14F1B295-F093-42B6-9D39-4FB6A54D7333}" type="parTrans" cxnId="{D5781B77-E059-496B-AE71-AB9D886742FA}">
      <dgm:prSet/>
      <dgm:spPr/>
      <dgm:t>
        <a:bodyPr/>
        <a:lstStyle/>
        <a:p>
          <a:endParaRPr lang="ru-RU"/>
        </a:p>
      </dgm:t>
    </dgm:pt>
    <dgm:pt modelId="{5ABA7055-4EB5-4ECC-B836-26543527CF31}" type="sibTrans" cxnId="{D5781B77-E059-496B-AE71-AB9D886742FA}">
      <dgm:prSet/>
      <dgm:spPr/>
      <dgm:t>
        <a:bodyPr/>
        <a:lstStyle/>
        <a:p>
          <a:endParaRPr lang="ru-RU"/>
        </a:p>
      </dgm:t>
    </dgm:pt>
    <dgm:pt modelId="{379630E1-D921-4A6F-9AB2-6AEFC79D7AFC}">
      <dgm:prSet/>
      <dgm:spPr/>
      <dgm:t>
        <a:bodyPr/>
        <a:lstStyle/>
        <a:p>
          <a:endParaRPr lang="ru-RU"/>
        </a:p>
      </dgm:t>
    </dgm:pt>
    <dgm:pt modelId="{C66BF860-65D9-4A6B-B8FE-6961C3027B44}" type="parTrans" cxnId="{266AA5BC-952F-469F-A468-E14AAA932BDF}">
      <dgm:prSet/>
      <dgm:spPr/>
      <dgm:t>
        <a:bodyPr/>
        <a:lstStyle/>
        <a:p>
          <a:endParaRPr lang="ru-RU"/>
        </a:p>
      </dgm:t>
    </dgm:pt>
    <dgm:pt modelId="{3B3D6D95-71A6-486B-AB23-6C6EC9817EA7}" type="sibTrans" cxnId="{266AA5BC-952F-469F-A468-E14AAA932BDF}">
      <dgm:prSet/>
      <dgm:spPr/>
      <dgm:t>
        <a:bodyPr/>
        <a:lstStyle/>
        <a:p>
          <a:endParaRPr lang="ru-RU"/>
        </a:p>
      </dgm:t>
    </dgm:pt>
    <dgm:pt modelId="{1CBBDC45-42D3-4259-8F26-41C4511871AB}">
      <dgm:prSet/>
      <dgm:spPr/>
      <dgm:t>
        <a:bodyPr/>
        <a:lstStyle/>
        <a:p>
          <a:endParaRPr lang="ru-RU"/>
        </a:p>
      </dgm:t>
    </dgm:pt>
    <dgm:pt modelId="{ED6DF3E5-BD4D-4FBC-93CA-369F86F9ED64}" type="parTrans" cxnId="{FA47C1A5-B36A-47E6-AC9F-DD44B6D9BA14}">
      <dgm:prSet/>
      <dgm:spPr/>
      <dgm:t>
        <a:bodyPr/>
        <a:lstStyle/>
        <a:p>
          <a:endParaRPr lang="ru-RU"/>
        </a:p>
      </dgm:t>
    </dgm:pt>
    <dgm:pt modelId="{A704A674-E652-4C91-A950-086874AA55E0}" type="sibTrans" cxnId="{FA47C1A5-B36A-47E6-AC9F-DD44B6D9BA14}">
      <dgm:prSet/>
      <dgm:spPr/>
      <dgm:t>
        <a:bodyPr/>
        <a:lstStyle/>
        <a:p>
          <a:endParaRPr lang="ru-RU"/>
        </a:p>
      </dgm:t>
    </dgm:pt>
    <dgm:pt modelId="{2F73FBDD-8A31-43A9-BFBD-D3B816801164}">
      <dgm:prSet/>
      <dgm:spPr/>
      <dgm:t>
        <a:bodyPr/>
        <a:lstStyle/>
        <a:p>
          <a:endParaRPr lang="ru-RU"/>
        </a:p>
      </dgm:t>
    </dgm:pt>
    <dgm:pt modelId="{88B734BD-0D76-4AE8-A000-31D1AE2DF829}" type="parTrans" cxnId="{94EFA512-CAD6-414C-A2B9-EE2A52390962}">
      <dgm:prSet/>
      <dgm:spPr/>
      <dgm:t>
        <a:bodyPr/>
        <a:lstStyle/>
        <a:p>
          <a:endParaRPr lang="ru-RU"/>
        </a:p>
      </dgm:t>
    </dgm:pt>
    <dgm:pt modelId="{0C242E10-6C64-4865-9E96-0A3E4E64CD86}" type="sibTrans" cxnId="{94EFA512-CAD6-414C-A2B9-EE2A52390962}">
      <dgm:prSet/>
      <dgm:spPr/>
      <dgm:t>
        <a:bodyPr/>
        <a:lstStyle/>
        <a:p>
          <a:endParaRPr lang="ru-RU"/>
        </a:p>
      </dgm:t>
    </dgm:pt>
    <dgm:pt modelId="{54E80B1A-666A-4686-A2B7-9F114CD13AF2}">
      <dgm:prSet/>
      <dgm:spPr/>
      <dgm:t>
        <a:bodyPr/>
        <a:lstStyle/>
        <a:p>
          <a:endParaRPr lang="ru-RU"/>
        </a:p>
      </dgm:t>
    </dgm:pt>
    <dgm:pt modelId="{00811AAB-E957-4F9E-9D77-B0A509635800}" type="parTrans" cxnId="{6E39B86A-9F79-4CFB-A547-84433BB5E74B}">
      <dgm:prSet/>
      <dgm:spPr/>
      <dgm:t>
        <a:bodyPr/>
        <a:lstStyle/>
        <a:p>
          <a:endParaRPr lang="ru-RU"/>
        </a:p>
      </dgm:t>
    </dgm:pt>
    <dgm:pt modelId="{B1CD8BE6-BE4A-46E8-A26B-1D3736FCDAEE}" type="sibTrans" cxnId="{6E39B86A-9F79-4CFB-A547-84433BB5E74B}">
      <dgm:prSet/>
      <dgm:spPr/>
      <dgm:t>
        <a:bodyPr/>
        <a:lstStyle/>
        <a:p>
          <a:endParaRPr lang="ru-RU"/>
        </a:p>
      </dgm:t>
    </dgm:pt>
    <dgm:pt modelId="{698EBF9F-3AA7-4186-829E-2D33A70E95C4}">
      <dgm:prSet/>
      <dgm:spPr/>
      <dgm:t>
        <a:bodyPr/>
        <a:lstStyle/>
        <a:p>
          <a:endParaRPr lang="ru-RU"/>
        </a:p>
      </dgm:t>
    </dgm:pt>
    <dgm:pt modelId="{3A0C370A-4673-4D0F-8A3E-30B689DC0E60}" type="parTrans" cxnId="{E272DF82-8918-44B9-8C6F-706867276AAA}">
      <dgm:prSet/>
      <dgm:spPr/>
      <dgm:t>
        <a:bodyPr/>
        <a:lstStyle/>
        <a:p>
          <a:endParaRPr lang="ru-RU"/>
        </a:p>
      </dgm:t>
    </dgm:pt>
    <dgm:pt modelId="{DEBB6F05-738C-49FE-879F-9071754864A4}" type="sibTrans" cxnId="{E272DF82-8918-44B9-8C6F-706867276AAA}">
      <dgm:prSet/>
      <dgm:spPr/>
      <dgm:t>
        <a:bodyPr/>
        <a:lstStyle/>
        <a:p>
          <a:endParaRPr lang="ru-RU"/>
        </a:p>
      </dgm:t>
    </dgm:pt>
    <dgm:pt modelId="{3E21E835-E83D-4DF1-9135-FF7CBE75BAC9}">
      <dgm:prSet/>
      <dgm:spPr/>
      <dgm:t>
        <a:bodyPr/>
        <a:lstStyle/>
        <a:p>
          <a:endParaRPr lang="ru-RU"/>
        </a:p>
      </dgm:t>
    </dgm:pt>
    <dgm:pt modelId="{A3A59255-E833-46E4-A807-F7B8829CB08B}" type="parTrans" cxnId="{9057F4FA-AFE2-48E6-93D2-82982975B954}">
      <dgm:prSet/>
      <dgm:spPr/>
      <dgm:t>
        <a:bodyPr/>
        <a:lstStyle/>
        <a:p>
          <a:endParaRPr lang="ru-RU"/>
        </a:p>
      </dgm:t>
    </dgm:pt>
    <dgm:pt modelId="{0D1BF603-60E0-4DC1-878B-CC973ADAA9AF}" type="sibTrans" cxnId="{9057F4FA-AFE2-48E6-93D2-82982975B954}">
      <dgm:prSet/>
      <dgm:spPr/>
      <dgm:t>
        <a:bodyPr/>
        <a:lstStyle/>
        <a:p>
          <a:endParaRPr lang="ru-RU"/>
        </a:p>
      </dgm:t>
    </dgm:pt>
    <dgm:pt modelId="{C719F01A-6889-4F1F-B50C-9364FC056EF3}">
      <dgm:prSet/>
      <dgm:spPr/>
      <dgm:t>
        <a:bodyPr/>
        <a:lstStyle/>
        <a:p>
          <a:endParaRPr lang="ru-RU"/>
        </a:p>
      </dgm:t>
    </dgm:pt>
    <dgm:pt modelId="{741C666D-512A-4BB0-AA75-6B5061462EF8}" type="parTrans" cxnId="{86C269A8-10BE-4851-9B96-6309BAB3E454}">
      <dgm:prSet/>
      <dgm:spPr/>
      <dgm:t>
        <a:bodyPr/>
        <a:lstStyle/>
        <a:p>
          <a:endParaRPr lang="ru-RU"/>
        </a:p>
      </dgm:t>
    </dgm:pt>
    <dgm:pt modelId="{C5055923-368B-4388-8587-6E5B0F85D7D5}" type="sibTrans" cxnId="{86C269A8-10BE-4851-9B96-6309BAB3E454}">
      <dgm:prSet/>
      <dgm:spPr/>
      <dgm:t>
        <a:bodyPr/>
        <a:lstStyle/>
        <a:p>
          <a:endParaRPr lang="ru-RU"/>
        </a:p>
      </dgm:t>
    </dgm:pt>
    <dgm:pt modelId="{ACC9C8F6-1343-43AE-85EC-842FB904DF1B}">
      <dgm:prSet/>
      <dgm:spPr/>
      <dgm:t>
        <a:bodyPr/>
        <a:lstStyle/>
        <a:p>
          <a:endParaRPr lang="ru-RU"/>
        </a:p>
      </dgm:t>
    </dgm:pt>
    <dgm:pt modelId="{BD5C7EA1-46D5-4635-AF9E-03601813BA90}" type="parTrans" cxnId="{24D82F3E-FB2E-489E-8788-90DA220F0C4A}">
      <dgm:prSet/>
      <dgm:spPr/>
      <dgm:t>
        <a:bodyPr/>
        <a:lstStyle/>
        <a:p>
          <a:endParaRPr lang="ru-RU"/>
        </a:p>
      </dgm:t>
    </dgm:pt>
    <dgm:pt modelId="{69694C7C-9749-42C4-8CB3-F86C9B9B605B}" type="sibTrans" cxnId="{24D82F3E-FB2E-489E-8788-90DA220F0C4A}">
      <dgm:prSet/>
      <dgm:spPr/>
      <dgm:t>
        <a:bodyPr/>
        <a:lstStyle/>
        <a:p>
          <a:endParaRPr lang="ru-RU"/>
        </a:p>
      </dgm:t>
    </dgm:pt>
    <dgm:pt modelId="{D2B0A36D-EB7C-4012-85AF-B7ACB0BB49B3}">
      <dgm:prSet/>
      <dgm:spPr/>
      <dgm:t>
        <a:bodyPr/>
        <a:lstStyle/>
        <a:p>
          <a:endParaRPr lang="ru-RU"/>
        </a:p>
      </dgm:t>
    </dgm:pt>
    <dgm:pt modelId="{FA14DAD3-0B55-4DC7-B6F2-F2C1449C6C8F}" type="parTrans" cxnId="{9C5DB590-0748-4D5D-BEEA-7D32DEB4BAAE}">
      <dgm:prSet/>
      <dgm:spPr/>
      <dgm:t>
        <a:bodyPr/>
        <a:lstStyle/>
        <a:p>
          <a:endParaRPr lang="ru-RU"/>
        </a:p>
      </dgm:t>
    </dgm:pt>
    <dgm:pt modelId="{0E94A2F0-BE84-482C-B809-57640261D850}" type="sibTrans" cxnId="{9C5DB590-0748-4D5D-BEEA-7D32DEB4BAAE}">
      <dgm:prSet/>
      <dgm:spPr/>
      <dgm:t>
        <a:bodyPr/>
        <a:lstStyle/>
        <a:p>
          <a:endParaRPr lang="ru-RU"/>
        </a:p>
      </dgm:t>
    </dgm:pt>
    <dgm:pt modelId="{DD5C9BDE-5BA6-4F3E-86A7-A6ED541143B8}">
      <dgm:prSet/>
      <dgm:spPr/>
      <dgm:t>
        <a:bodyPr/>
        <a:lstStyle/>
        <a:p>
          <a:endParaRPr lang="ru-RU"/>
        </a:p>
      </dgm:t>
    </dgm:pt>
    <dgm:pt modelId="{64E97782-D1ED-4796-BFBB-C546725EF7A5}" type="parTrans" cxnId="{CDAC6B98-DE9E-4FE7-AC3B-5275B3BDCD16}">
      <dgm:prSet/>
      <dgm:spPr/>
      <dgm:t>
        <a:bodyPr/>
        <a:lstStyle/>
        <a:p>
          <a:endParaRPr lang="ru-RU"/>
        </a:p>
      </dgm:t>
    </dgm:pt>
    <dgm:pt modelId="{F2DB4566-25F5-4176-815F-BAE3FAD78EC4}" type="sibTrans" cxnId="{CDAC6B98-DE9E-4FE7-AC3B-5275B3BDCD16}">
      <dgm:prSet/>
      <dgm:spPr/>
      <dgm:t>
        <a:bodyPr/>
        <a:lstStyle/>
        <a:p>
          <a:endParaRPr lang="ru-RU"/>
        </a:p>
      </dgm:t>
    </dgm:pt>
    <dgm:pt modelId="{A5FB9711-2725-480B-895A-A8D5920C1ABB}">
      <dgm:prSet/>
      <dgm:spPr/>
      <dgm:t>
        <a:bodyPr/>
        <a:lstStyle/>
        <a:p>
          <a:endParaRPr lang="ru-RU"/>
        </a:p>
      </dgm:t>
    </dgm:pt>
    <dgm:pt modelId="{F868A9C0-C50A-42C4-B217-4C191101C100}" type="parTrans" cxnId="{55610B7C-68EA-4A4F-85D1-92F8B74B44AA}">
      <dgm:prSet/>
      <dgm:spPr/>
      <dgm:t>
        <a:bodyPr/>
        <a:lstStyle/>
        <a:p>
          <a:endParaRPr lang="ru-RU"/>
        </a:p>
      </dgm:t>
    </dgm:pt>
    <dgm:pt modelId="{218C4175-C2C0-47B7-BA01-F0911D9982ED}" type="sibTrans" cxnId="{55610B7C-68EA-4A4F-85D1-92F8B74B44AA}">
      <dgm:prSet/>
      <dgm:spPr/>
      <dgm:t>
        <a:bodyPr/>
        <a:lstStyle/>
        <a:p>
          <a:endParaRPr lang="ru-RU"/>
        </a:p>
      </dgm:t>
    </dgm:pt>
    <dgm:pt modelId="{A70EAE8C-5196-4BE4-B9F0-FA8508105E6B}">
      <dgm:prSet/>
      <dgm:spPr/>
      <dgm:t>
        <a:bodyPr/>
        <a:lstStyle/>
        <a:p>
          <a:endParaRPr lang="ru-RU"/>
        </a:p>
      </dgm:t>
    </dgm:pt>
    <dgm:pt modelId="{4BFC6DC6-AAED-456F-8E5E-6F37B34C9200}" type="parTrans" cxnId="{9E9E3081-2998-4FC0-B5D6-87C0FA8CA1B9}">
      <dgm:prSet/>
      <dgm:spPr/>
      <dgm:t>
        <a:bodyPr/>
        <a:lstStyle/>
        <a:p>
          <a:endParaRPr lang="ru-RU"/>
        </a:p>
      </dgm:t>
    </dgm:pt>
    <dgm:pt modelId="{CF3F80BA-C848-4485-859B-695B6326BFC5}" type="sibTrans" cxnId="{9E9E3081-2998-4FC0-B5D6-87C0FA8CA1B9}">
      <dgm:prSet/>
      <dgm:spPr/>
      <dgm:t>
        <a:bodyPr/>
        <a:lstStyle/>
        <a:p>
          <a:endParaRPr lang="ru-RU"/>
        </a:p>
      </dgm:t>
    </dgm:pt>
    <dgm:pt modelId="{FAE86FC5-AA17-4F84-AADC-34AAB7D6033A}">
      <dgm:prSet/>
      <dgm:spPr/>
      <dgm:t>
        <a:bodyPr/>
        <a:lstStyle/>
        <a:p>
          <a:endParaRPr lang="ru-RU"/>
        </a:p>
      </dgm:t>
    </dgm:pt>
    <dgm:pt modelId="{433CA74C-7939-450E-BEC1-881223FCD0C2}" type="parTrans" cxnId="{9D02DB33-6A5E-4556-BBDA-4E934E6135CF}">
      <dgm:prSet/>
      <dgm:spPr/>
      <dgm:t>
        <a:bodyPr/>
        <a:lstStyle/>
        <a:p>
          <a:endParaRPr lang="ru-RU"/>
        </a:p>
      </dgm:t>
    </dgm:pt>
    <dgm:pt modelId="{D5AB8F8B-2D93-440D-8017-62F215F12EDC}" type="sibTrans" cxnId="{9D02DB33-6A5E-4556-BBDA-4E934E6135CF}">
      <dgm:prSet/>
      <dgm:spPr/>
      <dgm:t>
        <a:bodyPr/>
        <a:lstStyle/>
        <a:p>
          <a:endParaRPr lang="ru-RU"/>
        </a:p>
      </dgm:t>
    </dgm:pt>
    <dgm:pt modelId="{211FD14B-68EC-4EFA-ADA0-9B1C671FA81F}">
      <dgm:prSet/>
      <dgm:spPr/>
      <dgm:t>
        <a:bodyPr/>
        <a:lstStyle/>
        <a:p>
          <a:endParaRPr lang="ru-RU"/>
        </a:p>
      </dgm:t>
    </dgm:pt>
    <dgm:pt modelId="{1AF1F2AF-00C2-4C52-86E7-82FD09BCB660}" type="parTrans" cxnId="{BF671AC1-3767-4E3D-958E-7387C6A8448E}">
      <dgm:prSet/>
      <dgm:spPr/>
      <dgm:t>
        <a:bodyPr/>
        <a:lstStyle/>
        <a:p>
          <a:endParaRPr lang="ru-RU"/>
        </a:p>
      </dgm:t>
    </dgm:pt>
    <dgm:pt modelId="{18318335-1DA0-4C06-8654-2C780FF18D04}" type="sibTrans" cxnId="{BF671AC1-3767-4E3D-958E-7387C6A8448E}">
      <dgm:prSet/>
      <dgm:spPr/>
      <dgm:t>
        <a:bodyPr/>
        <a:lstStyle/>
        <a:p>
          <a:endParaRPr lang="ru-RU"/>
        </a:p>
      </dgm:t>
    </dgm:pt>
    <dgm:pt modelId="{10D7FCE2-5B75-4247-8BE8-C0A0500D0682}">
      <dgm:prSet/>
      <dgm:spPr/>
      <dgm:t>
        <a:bodyPr/>
        <a:lstStyle/>
        <a:p>
          <a:endParaRPr lang="ru-RU"/>
        </a:p>
      </dgm:t>
    </dgm:pt>
    <dgm:pt modelId="{7FDD47DD-1AE6-4B15-BC77-4EB8CF4A006B}" type="parTrans" cxnId="{73FEAC42-186F-4245-BC33-EC2934970C5C}">
      <dgm:prSet/>
      <dgm:spPr/>
      <dgm:t>
        <a:bodyPr/>
        <a:lstStyle/>
        <a:p>
          <a:endParaRPr lang="ru-RU"/>
        </a:p>
      </dgm:t>
    </dgm:pt>
    <dgm:pt modelId="{85E806BA-269E-47E1-B203-9D1BCF9BCB70}" type="sibTrans" cxnId="{73FEAC42-186F-4245-BC33-EC2934970C5C}">
      <dgm:prSet/>
      <dgm:spPr/>
      <dgm:t>
        <a:bodyPr/>
        <a:lstStyle/>
        <a:p>
          <a:endParaRPr lang="ru-RU"/>
        </a:p>
      </dgm:t>
    </dgm:pt>
    <dgm:pt modelId="{D48D3996-838D-4F81-A54C-B386BB046A8C}">
      <dgm:prSet/>
      <dgm:spPr/>
      <dgm:t>
        <a:bodyPr/>
        <a:lstStyle/>
        <a:p>
          <a:endParaRPr lang="ru-RU"/>
        </a:p>
      </dgm:t>
    </dgm:pt>
    <dgm:pt modelId="{A367A9BF-E3F3-4C97-A93C-9BAA3FBCF281}" type="parTrans" cxnId="{8CA05094-9819-4C32-AD84-3825AE992815}">
      <dgm:prSet/>
      <dgm:spPr/>
      <dgm:t>
        <a:bodyPr/>
        <a:lstStyle/>
        <a:p>
          <a:endParaRPr lang="ru-RU"/>
        </a:p>
      </dgm:t>
    </dgm:pt>
    <dgm:pt modelId="{F6842311-0AC4-45AA-BD6C-71B41B9C4D73}" type="sibTrans" cxnId="{8CA05094-9819-4C32-AD84-3825AE992815}">
      <dgm:prSet/>
      <dgm:spPr/>
      <dgm:t>
        <a:bodyPr/>
        <a:lstStyle/>
        <a:p>
          <a:endParaRPr lang="ru-RU"/>
        </a:p>
      </dgm:t>
    </dgm:pt>
    <dgm:pt modelId="{7D2AEFC4-F0DE-4218-A68C-358A9529F8AE}" type="pres">
      <dgm:prSet presAssocID="{EE734860-DF2C-4206-9F17-04E7C2ABB2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3E5E37-1575-402B-8FB3-F171F4349EC0}" type="pres">
      <dgm:prSet presAssocID="{9206ADE7-D30D-494C-B42C-BDD3A6DE088C}" presName="centerShape" presStyleLbl="node0" presStyleIdx="0" presStyleCnt="1" custScaleX="195341"/>
      <dgm:spPr/>
      <dgm:t>
        <a:bodyPr/>
        <a:lstStyle/>
        <a:p>
          <a:endParaRPr lang="ru-RU"/>
        </a:p>
      </dgm:t>
    </dgm:pt>
    <dgm:pt modelId="{24A7755E-17A0-4801-B340-FD201DFDE002}" type="pres">
      <dgm:prSet presAssocID="{F84248F6-32E4-4A69-AF7F-DBDBB2DEFB21}" presName="parTrans" presStyleLbl="sibTrans2D1" presStyleIdx="0" presStyleCnt="9"/>
      <dgm:spPr/>
      <dgm:t>
        <a:bodyPr/>
        <a:lstStyle/>
        <a:p>
          <a:endParaRPr lang="ru-RU"/>
        </a:p>
      </dgm:t>
    </dgm:pt>
    <dgm:pt modelId="{9278BE54-F1D0-4366-ACBB-14142FDCCD8B}" type="pres">
      <dgm:prSet presAssocID="{F84248F6-32E4-4A69-AF7F-DBDBB2DEFB21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1FF721F9-1E47-49F2-B026-DB09B5AE3498}" type="pres">
      <dgm:prSet presAssocID="{B7751AF0-D9AE-4401-8B40-C2E7ABE20478}" presName="node" presStyleLbl="node1" presStyleIdx="0" presStyleCnt="9" custScaleX="192531" custScaleY="109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62BCF-E648-406E-906C-AF894D549344}" type="pres">
      <dgm:prSet presAssocID="{A1858B01-F305-4736-A76A-AAC6EF186BF6}" presName="parTrans" presStyleLbl="sibTrans2D1" presStyleIdx="1" presStyleCnt="9"/>
      <dgm:spPr/>
      <dgm:t>
        <a:bodyPr/>
        <a:lstStyle/>
        <a:p>
          <a:endParaRPr lang="ru-RU"/>
        </a:p>
      </dgm:t>
    </dgm:pt>
    <dgm:pt modelId="{50A7CE7C-E6C1-4F57-AD8B-7C1536A163B3}" type="pres">
      <dgm:prSet presAssocID="{A1858B01-F305-4736-A76A-AAC6EF186BF6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6D239D1E-7868-4AEC-8F39-F8F7891D6F9F}" type="pres">
      <dgm:prSet presAssocID="{050FF7D6-086F-4E79-891A-1DC5E0FAB00A}" presName="node" presStyleLbl="node1" presStyleIdx="1" presStyleCnt="9" custScaleX="178112" custScaleY="99266" custRadScaleRad="107684" custRadScaleInc="22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5209D-4E73-4615-99D6-21BC68EBDC2B}" type="pres">
      <dgm:prSet presAssocID="{16BF1D36-7A50-46B8-BDD4-4522B650A40E}" presName="parTrans" presStyleLbl="sibTrans2D1" presStyleIdx="2" presStyleCnt="9"/>
      <dgm:spPr/>
      <dgm:t>
        <a:bodyPr/>
        <a:lstStyle/>
        <a:p>
          <a:endParaRPr lang="ru-RU"/>
        </a:p>
      </dgm:t>
    </dgm:pt>
    <dgm:pt modelId="{D31B3867-EAFE-457F-B1DD-C4372ED969B9}" type="pres">
      <dgm:prSet presAssocID="{16BF1D36-7A50-46B8-BDD4-4522B650A40E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609716B8-2F9A-4DAE-B8A3-4B571622B0A1}" type="pres">
      <dgm:prSet presAssocID="{39F16BF2-01C1-4EB5-9CB3-A5A13142D3F5}" presName="node" presStyleLbl="node1" presStyleIdx="2" presStyleCnt="9" custScaleX="171622" custRadScaleRad="99234" custRadScaleInc="-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F957D-3834-4EB6-8698-F8743824CFF4}" type="pres">
      <dgm:prSet presAssocID="{BAEF55B9-540D-4FB0-9616-7C740F307B60}" presName="parTrans" presStyleLbl="sibTrans2D1" presStyleIdx="3" presStyleCnt="9"/>
      <dgm:spPr/>
      <dgm:t>
        <a:bodyPr/>
        <a:lstStyle/>
        <a:p>
          <a:endParaRPr lang="ru-RU"/>
        </a:p>
      </dgm:t>
    </dgm:pt>
    <dgm:pt modelId="{375B40C5-6DC2-40DD-BCD8-252BA5C65822}" type="pres">
      <dgm:prSet presAssocID="{BAEF55B9-540D-4FB0-9616-7C740F307B60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1AED1E22-9FA8-48E9-B89E-18DB0D8C128A}" type="pres">
      <dgm:prSet presAssocID="{E4979CCB-5B66-4D5E-8685-7996BC9F011A}" presName="node" presStyleLbl="node1" presStyleIdx="3" presStyleCnt="9" custScaleX="182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42405-924F-4C7A-BCF3-F795DCAF480C}" type="pres">
      <dgm:prSet presAssocID="{3C5D9385-298F-4BDA-B855-36BF8D5EE406}" presName="parTrans" presStyleLbl="sibTrans2D1" presStyleIdx="4" presStyleCnt="9"/>
      <dgm:spPr/>
      <dgm:t>
        <a:bodyPr/>
        <a:lstStyle/>
        <a:p>
          <a:endParaRPr lang="ru-RU"/>
        </a:p>
      </dgm:t>
    </dgm:pt>
    <dgm:pt modelId="{D07848FB-7CAC-47C2-BAAB-A7E115AD6A32}" type="pres">
      <dgm:prSet presAssocID="{3C5D9385-298F-4BDA-B855-36BF8D5EE406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7DB553C0-6598-40D6-8F2E-25208B6FE14C}" type="pres">
      <dgm:prSet presAssocID="{6C524A7F-01E7-4BC7-A804-88BD9BAEAB38}" presName="node" presStyleLbl="node1" presStyleIdx="4" presStyleCnt="9" custScaleX="133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C1E6C-DF83-4D6B-B9C8-05F0FDD42A3F}" type="pres">
      <dgm:prSet presAssocID="{88BE5F1C-EA3C-447C-9AE1-5CFD28EACAB0}" presName="parTrans" presStyleLbl="sibTrans2D1" presStyleIdx="5" presStyleCnt="9"/>
      <dgm:spPr/>
      <dgm:t>
        <a:bodyPr/>
        <a:lstStyle/>
        <a:p>
          <a:endParaRPr lang="ru-RU"/>
        </a:p>
      </dgm:t>
    </dgm:pt>
    <dgm:pt modelId="{F67B2B33-F0D3-44F2-8FC1-CD7841AF236C}" type="pres">
      <dgm:prSet presAssocID="{88BE5F1C-EA3C-447C-9AE1-5CFD28EACAB0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E5624F5D-4449-40E2-BD51-DFFEA5AE2F78}" type="pres">
      <dgm:prSet presAssocID="{2BEF3037-CA04-44F3-8C9D-FC02806FC197}" presName="node" presStyleLbl="node1" presStyleIdx="5" presStyleCnt="9" custScaleX="156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DE3AA-E92E-4C2D-B506-3B0F24D3156E}" type="pres">
      <dgm:prSet presAssocID="{F04F2E57-467B-4E1C-9299-FA614571932E}" presName="parTrans" presStyleLbl="sibTrans2D1" presStyleIdx="6" presStyleCnt="9"/>
      <dgm:spPr/>
      <dgm:t>
        <a:bodyPr/>
        <a:lstStyle/>
        <a:p>
          <a:endParaRPr lang="ru-RU"/>
        </a:p>
      </dgm:t>
    </dgm:pt>
    <dgm:pt modelId="{4760C882-C9F0-4410-9862-169102B9D814}" type="pres">
      <dgm:prSet presAssocID="{F04F2E57-467B-4E1C-9299-FA614571932E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972E1EF0-66E2-4898-82CB-30FC9B358901}" type="pres">
      <dgm:prSet presAssocID="{FF01A627-25BE-4EAA-AA3A-4D4971660D8E}" presName="node" presStyleLbl="node1" presStyleIdx="6" presStyleCnt="9" custScaleX="191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A8122-448C-4175-881A-DC23689BBD85}" type="pres">
      <dgm:prSet presAssocID="{F2CB5CB7-7A1D-475D-A4F6-C5C8628AD11D}" presName="parTrans" presStyleLbl="sibTrans2D1" presStyleIdx="7" presStyleCnt="9"/>
      <dgm:spPr/>
      <dgm:t>
        <a:bodyPr/>
        <a:lstStyle/>
        <a:p>
          <a:endParaRPr lang="ru-RU"/>
        </a:p>
      </dgm:t>
    </dgm:pt>
    <dgm:pt modelId="{D023DE47-9C4A-486B-9D0B-E2272F2D5DE9}" type="pres">
      <dgm:prSet presAssocID="{F2CB5CB7-7A1D-475D-A4F6-C5C8628AD11D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4AE4D20A-E5AA-4BF7-9904-0CF0B0D72780}" type="pres">
      <dgm:prSet presAssocID="{845B77F6-0A90-4DAC-ADBC-FAFDBE53F098}" presName="node" presStyleLbl="node1" presStyleIdx="7" presStyleCnt="9" custScaleX="165545" custScaleY="122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235ED-E7DA-42FB-BC4D-17FA2F7D6FDD}" type="pres">
      <dgm:prSet presAssocID="{F22E47A6-F5D6-4AEA-9006-20AC4948F09C}" presName="parTrans" presStyleLbl="sibTrans2D1" presStyleIdx="8" presStyleCnt="9"/>
      <dgm:spPr/>
      <dgm:t>
        <a:bodyPr/>
        <a:lstStyle/>
        <a:p>
          <a:endParaRPr lang="ru-RU"/>
        </a:p>
      </dgm:t>
    </dgm:pt>
    <dgm:pt modelId="{861FCCAC-A60F-4D06-B579-0F96BE6F9661}" type="pres">
      <dgm:prSet presAssocID="{F22E47A6-F5D6-4AEA-9006-20AC4948F09C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8405AC9F-6241-4246-A6BF-C6D18762851F}" type="pres">
      <dgm:prSet presAssocID="{958B948D-82AE-494C-8BD2-3A044CFAE209}" presName="node" presStyleLbl="node1" presStyleIdx="8" presStyleCnt="9" custScaleX="194184" custScaleY="103393" custRadScaleRad="148631" custRadScaleInc="-53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DC29AE-2F08-4574-A7DF-A5AE70198CD1}" type="presOf" srcId="{F84248F6-32E4-4A69-AF7F-DBDBB2DEFB21}" destId="{9278BE54-F1D0-4366-ACBB-14142FDCCD8B}" srcOrd="1" destOrd="0" presId="urn:microsoft.com/office/officeart/2005/8/layout/radial5"/>
    <dgm:cxn modelId="{9C5DB590-0748-4D5D-BEEA-7D32DEB4BAAE}" srcId="{EE734860-DF2C-4206-9F17-04E7C2ABB231}" destId="{D2B0A36D-EB7C-4012-85AF-B7ACB0BB49B3}" srcOrd="42" destOrd="0" parTransId="{FA14DAD3-0B55-4DC7-B6F2-F2C1449C6C8F}" sibTransId="{0E94A2F0-BE84-482C-B809-57640261D850}"/>
    <dgm:cxn modelId="{24D82F3E-FB2E-489E-8788-90DA220F0C4A}" srcId="{EE734860-DF2C-4206-9F17-04E7C2ABB231}" destId="{ACC9C8F6-1343-43AE-85EC-842FB904DF1B}" srcOrd="41" destOrd="0" parTransId="{BD5C7EA1-46D5-4635-AF9E-03601813BA90}" sibTransId="{69694C7C-9749-42C4-8CB3-F86C9B9B605B}"/>
    <dgm:cxn modelId="{FD6EBF89-3F94-4688-8F7E-559052FF773C}" type="presOf" srcId="{3C5D9385-298F-4BDA-B855-36BF8D5EE406}" destId="{E6C42405-924F-4C7A-BCF3-F795DCAF480C}" srcOrd="0" destOrd="0" presId="urn:microsoft.com/office/officeart/2005/8/layout/radial5"/>
    <dgm:cxn modelId="{BF921290-6A79-41D9-BADB-F4EE12DC502A}" srcId="{EE734860-DF2C-4206-9F17-04E7C2ABB231}" destId="{BBD19449-1044-4384-A17A-FD71A5C4152A}" srcOrd="11" destOrd="0" parTransId="{6BA9095C-DCA6-4181-BD2C-231B3D053EA8}" sibTransId="{06CB75ED-D1AC-4ABF-B086-E3C336C1B4B1}"/>
    <dgm:cxn modelId="{86C269A8-10BE-4851-9B96-6309BAB3E454}" srcId="{EE734860-DF2C-4206-9F17-04E7C2ABB231}" destId="{C719F01A-6889-4F1F-B50C-9364FC056EF3}" srcOrd="40" destOrd="0" parTransId="{741C666D-512A-4BB0-AA75-6B5061462EF8}" sibTransId="{C5055923-368B-4388-8587-6E5B0F85D7D5}"/>
    <dgm:cxn modelId="{9E9E3081-2998-4FC0-B5D6-87C0FA8CA1B9}" srcId="{EE734860-DF2C-4206-9F17-04E7C2ABB231}" destId="{A70EAE8C-5196-4BE4-B9F0-FA8508105E6B}" srcOrd="45" destOrd="0" parTransId="{4BFC6DC6-AAED-456F-8E5E-6F37B34C9200}" sibTransId="{CF3F80BA-C848-4485-859B-695B6326BFC5}"/>
    <dgm:cxn modelId="{77024E2D-C836-4DD8-99D3-987F3627758B}" srcId="{EE734860-DF2C-4206-9F17-04E7C2ABB231}" destId="{18F07F3E-40EB-4FB4-B585-28637BEFCD03}" srcOrd="4" destOrd="0" parTransId="{671F6B8B-C4E5-4A03-B0D0-3542639B077F}" sibTransId="{C77060FD-0514-47A1-842D-FFCA964CF647}"/>
    <dgm:cxn modelId="{36ACB289-44BC-46F6-BD8A-558DC1EE155A}" type="presOf" srcId="{BAEF55B9-540D-4FB0-9616-7C740F307B60}" destId="{375B40C5-6DC2-40DD-BCD8-252BA5C65822}" srcOrd="1" destOrd="0" presId="urn:microsoft.com/office/officeart/2005/8/layout/radial5"/>
    <dgm:cxn modelId="{4521E120-E110-4350-A45E-0F03DDE3C425}" type="presOf" srcId="{050FF7D6-086F-4E79-891A-1DC5E0FAB00A}" destId="{6D239D1E-7868-4AEC-8F39-F8F7891D6F9F}" srcOrd="0" destOrd="0" presId="urn:microsoft.com/office/officeart/2005/8/layout/radial5"/>
    <dgm:cxn modelId="{6C3F4639-70D9-4559-A9FC-2B77BAFA70A6}" srcId="{EE734860-DF2C-4206-9F17-04E7C2ABB231}" destId="{1C710916-4B67-4BC6-A13A-AC7BF5C0F418}" srcOrd="29" destOrd="0" parTransId="{3BCE893B-CC47-4181-95BF-DC4256094C1E}" sibTransId="{A97E2BDB-6418-441C-9E26-E9045074D405}"/>
    <dgm:cxn modelId="{3C59D5CD-0080-4B1B-AB21-033F9C0A33B6}" type="presOf" srcId="{845B77F6-0A90-4DAC-ADBC-FAFDBE53F098}" destId="{4AE4D20A-E5AA-4BF7-9904-0CF0B0D72780}" srcOrd="0" destOrd="0" presId="urn:microsoft.com/office/officeart/2005/8/layout/radial5"/>
    <dgm:cxn modelId="{52DC1261-7049-4CDC-AB2A-3AB7D48D30B1}" type="presOf" srcId="{F04F2E57-467B-4E1C-9299-FA614571932E}" destId="{4760C882-C9F0-4410-9862-169102B9D814}" srcOrd="1" destOrd="0" presId="urn:microsoft.com/office/officeart/2005/8/layout/radial5"/>
    <dgm:cxn modelId="{37F63EBE-F9A6-4C7E-80CB-5AAF9CC77B87}" srcId="{9206ADE7-D30D-494C-B42C-BDD3A6DE088C}" destId="{6C524A7F-01E7-4BC7-A804-88BD9BAEAB38}" srcOrd="4" destOrd="0" parTransId="{3C5D9385-298F-4BDA-B855-36BF8D5EE406}" sibTransId="{99559416-35E5-4E66-A5E9-A937D72BE6C5}"/>
    <dgm:cxn modelId="{50C2DE8B-32EB-425A-B235-BA6FDC5724C3}" srcId="{EE734860-DF2C-4206-9F17-04E7C2ABB231}" destId="{CAA309EE-BD37-422D-B4D9-0090BD967DAC}" srcOrd="25" destOrd="0" parTransId="{E3C70282-FBFB-437D-8BEA-3AC8A4C2D284}" sibTransId="{21E6EE79-7503-420A-BDC6-AE67C3996838}"/>
    <dgm:cxn modelId="{703010F3-4768-49BF-B31C-71C17C76A126}" srcId="{EE734860-DF2C-4206-9F17-04E7C2ABB231}" destId="{B0BA66A2-7BA9-4A8B-BD68-9B0C10B9AC10}" srcOrd="1" destOrd="0" parTransId="{B738DB35-6DD3-4E56-987B-1B8C6B97583A}" sibTransId="{0E190A4B-D7EB-4277-B27B-9307591821EE}"/>
    <dgm:cxn modelId="{B2B8C646-78EA-4A5D-A413-803573F6C7CD}" type="presOf" srcId="{9206ADE7-D30D-494C-B42C-BDD3A6DE088C}" destId="{403E5E37-1575-402B-8FB3-F171F4349EC0}" srcOrd="0" destOrd="0" presId="urn:microsoft.com/office/officeart/2005/8/layout/radial5"/>
    <dgm:cxn modelId="{76244A10-71C2-4DC9-9503-EABE27A6DC6D}" type="presOf" srcId="{B7751AF0-D9AE-4401-8B40-C2E7ABE20478}" destId="{1FF721F9-1E47-49F2-B026-DB09B5AE3498}" srcOrd="0" destOrd="0" presId="urn:microsoft.com/office/officeart/2005/8/layout/radial5"/>
    <dgm:cxn modelId="{CD8080CE-0D52-4CBF-B332-EDDED9FB67A6}" srcId="{EE734860-DF2C-4206-9F17-04E7C2ABB231}" destId="{D3BDFFEF-5286-4DBE-A371-ABDEE3B15DD0}" srcOrd="3" destOrd="0" parTransId="{63DBA132-35C2-47DB-A552-7EDA4EDC96AF}" sibTransId="{3BE9BF21-F509-43B3-9E26-190B4C07D07C}"/>
    <dgm:cxn modelId="{0DF047F2-6EDC-4539-933A-8EBCDEBAAEDE}" srcId="{EE734860-DF2C-4206-9F17-04E7C2ABB231}" destId="{5D2CB006-A6B5-4AB7-975E-482CAC221914}" srcOrd="23" destOrd="0" parTransId="{3F85FC44-74C3-4AD4-98EE-869D6310297D}" sibTransId="{806ABD0E-B7EC-43CA-98BE-9E9B620AE8DE}"/>
    <dgm:cxn modelId="{E9070399-580F-4C35-BFCB-E967FE422BEE}" type="presOf" srcId="{F04F2E57-467B-4E1C-9299-FA614571932E}" destId="{93DDE3AA-E92E-4C2D-B506-3B0F24D3156E}" srcOrd="0" destOrd="0" presId="urn:microsoft.com/office/officeart/2005/8/layout/radial5"/>
    <dgm:cxn modelId="{266AA5BC-952F-469F-A468-E14AAA932BDF}" srcId="{EE734860-DF2C-4206-9F17-04E7C2ABB231}" destId="{379630E1-D921-4A6F-9AB2-6AEFC79D7AFC}" srcOrd="34" destOrd="0" parTransId="{C66BF860-65D9-4A6B-B8FE-6961C3027B44}" sibTransId="{3B3D6D95-71A6-486B-AB23-6C6EC9817EA7}"/>
    <dgm:cxn modelId="{D5713C77-F3BB-446D-AD14-560235F3CB73}" srcId="{EE734860-DF2C-4206-9F17-04E7C2ABB231}" destId="{C8929D95-BCC8-47C6-815F-28FAC44460CB}" srcOrd="18" destOrd="0" parTransId="{746CEDB4-2870-449C-B69D-95B28B9F25BD}" sibTransId="{4CDA1FFE-893B-4376-BC56-50A431C11903}"/>
    <dgm:cxn modelId="{15CFA133-7851-4D57-ADAE-DDCE0B45703E}" type="presOf" srcId="{EE734860-DF2C-4206-9F17-04E7C2ABB231}" destId="{7D2AEFC4-F0DE-4218-A68C-358A9529F8AE}" srcOrd="0" destOrd="0" presId="urn:microsoft.com/office/officeart/2005/8/layout/radial5"/>
    <dgm:cxn modelId="{7BBB3B72-018B-4FDD-96C9-FD190A225288}" srcId="{EE734860-DF2C-4206-9F17-04E7C2ABB231}" destId="{28E4E0D6-CA2C-4374-83C0-239EF49C7A3D}" srcOrd="20" destOrd="0" parTransId="{0491F375-0659-40D6-862A-ABF2A2784A46}" sibTransId="{3CB8847C-6A58-4D1B-A6F7-5743F130C963}"/>
    <dgm:cxn modelId="{5535F0E6-58B1-4C67-8A3E-231E788B0AB1}" type="presOf" srcId="{2BEF3037-CA04-44F3-8C9D-FC02806FC197}" destId="{E5624F5D-4449-40E2-BD51-DFFEA5AE2F78}" srcOrd="0" destOrd="0" presId="urn:microsoft.com/office/officeart/2005/8/layout/radial5"/>
    <dgm:cxn modelId="{E6C80532-2838-4B8F-878E-5B8DA3AA4BEF}" srcId="{EE734860-DF2C-4206-9F17-04E7C2ABB231}" destId="{AAD487B3-6881-40A5-893D-13F9E6039891}" srcOrd="2" destOrd="0" parTransId="{2A969D96-281B-4800-ABE6-FA69443586AB}" sibTransId="{457948C6-9BAB-4B71-AC84-F06BD6DACDDF}"/>
    <dgm:cxn modelId="{8E144C6F-1C7A-43ED-848E-A86D2AE99650}" srcId="{EE734860-DF2C-4206-9F17-04E7C2ABB231}" destId="{44867450-3F3B-4DED-8BC7-A0EB011DBEF3}" srcOrd="17" destOrd="0" parTransId="{A408252C-9128-4EE6-B809-215F366D8E97}" sibTransId="{7911AC0A-28E6-4E6A-B836-B775A9A544D4}"/>
    <dgm:cxn modelId="{73FEAC42-186F-4245-BC33-EC2934970C5C}" srcId="{EE734860-DF2C-4206-9F17-04E7C2ABB231}" destId="{10D7FCE2-5B75-4247-8BE8-C0A0500D0682}" srcOrd="48" destOrd="0" parTransId="{7FDD47DD-1AE6-4B15-BC77-4EB8CF4A006B}" sibTransId="{85E806BA-269E-47E1-B203-9D1BCF9BCB70}"/>
    <dgm:cxn modelId="{BF671AC1-3767-4E3D-958E-7387C6A8448E}" srcId="{EE734860-DF2C-4206-9F17-04E7C2ABB231}" destId="{211FD14B-68EC-4EFA-ADA0-9B1C671FA81F}" srcOrd="47" destOrd="0" parTransId="{1AF1F2AF-00C2-4C52-86E7-82FD09BCB660}" sibTransId="{18318335-1DA0-4C06-8654-2C780FF18D04}"/>
    <dgm:cxn modelId="{3A049635-6F22-4E6F-ACAE-C92FC51052EC}" srcId="{EE734860-DF2C-4206-9F17-04E7C2ABB231}" destId="{9206ADE7-D30D-494C-B42C-BDD3A6DE088C}" srcOrd="0" destOrd="0" parTransId="{301BDE75-AE7E-4ABF-BA91-65B2BC634482}" sibTransId="{260BA4AF-50C3-4B7E-BCA0-32BCF4BCBA89}"/>
    <dgm:cxn modelId="{D5781B77-E059-496B-AE71-AB9D886742FA}" srcId="{EE734860-DF2C-4206-9F17-04E7C2ABB231}" destId="{1F08E501-F996-42B7-8C8E-859A6EE6B47B}" srcOrd="33" destOrd="0" parTransId="{14F1B295-F093-42B6-9D39-4FB6A54D7333}" sibTransId="{5ABA7055-4EB5-4ECC-B836-26543527CF31}"/>
    <dgm:cxn modelId="{FFDF33C9-DBE3-4525-9499-552AEA70DC8A}" srcId="{EE734860-DF2C-4206-9F17-04E7C2ABB231}" destId="{C30DE1F3-396E-48B6-8898-02A0BCCAB526}" srcOrd="9" destOrd="0" parTransId="{0EE77271-F58D-4F3A-9106-B71FB04AAA51}" sibTransId="{48FE4BE2-E48A-42C9-8B3B-38624490A0CB}"/>
    <dgm:cxn modelId="{6E39B86A-9F79-4CFB-A547-84433BB5E74B}" srcId="{EE734860-DF2C-4206-9F17-04E7C2ABB231}" destId="{54E80B1A-666A-4686-A2B7-9F114CD13AF2}" srcOrd="37" destOrd="0" parTransId="{00811AAB-E957-4F9E-9D77-B0A509635800}" sibTransId="{B1CD8BE6-BE4A-46E8-A26B-1D3736FCDAEE}"/>
    <dgm:cxn modelId="{A0C21277-4336-4BE6-96C6-8CD1258C9B2C}" srcId="{EE734860-DF2C-4206-9F17-04E7C2ABB231}" destId="{EEECE165-DA57-4B87-8EF5-2C933221625B}" srcOrd="16" destOrd="0" parTransId="{038D95C0-640E-4D18-873B-B7F367E8853C}" sibTransId="{597893FB-3F9E-4D2A-9A34-0DEBDAFFD251}"/>
    <dgm:cxn modelId="{C2E709C5-41C8-4E29-834A-1F468154D901}" srcId="{EE734860-DF2C-4206-9F17-04E7C2ABB231}" destId="{B87AD52A-8C95-441D-8E80-976518312964}" srcOrd="28" destOrd="0" parTransId="{F877F15F-1E8B-4DD7-B848-9089B28973BD}" sibTransId="{9B90C0AE-F4DD-48CE-B5C0-B436963A705B}"/>
    <dgm:cxn modelId="{8CA05094-9819-4C32-AD84-3825AE992815}" srcId="{EE734860-DF2C-4206-9F17-04E7C2ABB231}" destId="{D48D3996-838D-4F81-A54C-B386BB046A8C}" srcOrd="49" destOrd="0" parTransId="{A367A9BF-E3F3-4C97-A93C-9BAA3FBCF281}" sibTransId="{F6842311-0AC4-45AA-BD6C-71B41B9C4D73}"/>
    <dgm:cxn modelId="{1806A19A-D86A-4670-85C9-AB24D27B142D}" type="presOf" srcId="{F84248F6-32E4-4A69-AF7F-DBDBB2DEFB21}" destId="{24A7755E-17A0-4801-B340-FD201DFDE002}" srcOrd="0" destOrd="0" presId="urn:microsoft.com/office/officeart/2005/8/layout/radial5"/>
    <dgm:cxn modelId="{A3066414-5365-40C0-A9F4-9969F205A157}" srcId="{EE734860-DF2C-4206-9F17-04E7C2ABB231}" destId="{0B4740F3-FBA7-4BED-85FD-2DB2E682E56A}" srcOrd="12" destOrd="0" parTransId="{6AF06D4A-7CC1-494E-B5DF-6B6CA7DE1AAB}" sibTransId="{93FC6AE9-408E-4044-A4FA-5C5A1EE0D8D4}"/>
    <dgm:cxn modelId="{76DD7C1B-0812-4CA4-AA85-67715D1ACCB9}" type="presOf" srcId="{BAEF55B9-540D-4FB0-9616-7C740F307B60}" destId="{0C3F957D-3834-4EB6-8698-F8743824CFF4}" srcOrd="0" destOrd="0" presId="urn:microsoft.com/office/officeart/2005/8/layout/radial5"/>
    <dgm:cxn modelId="{07516E15-7BC2-4445-B2E1-9E06DAA9CEE7}" type="presOf" srcId="{6C524A7F-01E7-4BC7-A804-88BD9BAEAB38}" destId="{7DB553C0-6598-40D6-8F2E-25208B6FE14C}" srcOrd="0" destOrd="0" presId="urn:microsoft.com/office/officeart/2005/8/layout/radial5"/>
    <dgm:cxn modelId="{AF53B50F-50EA-4ABE-AF05-EA477C1FE847}" srcId="{9206ADE7-D30D-494C-B42C-BDD3A6DE088C}" destId="{845B77F6-0A90-4DAC-ADBC-FAFDBE53F098}" srcOrd="7" destOrd="0" parTransId="{F2CB5CB7-7A1D-475D-A4F6-C5C8628AD11D}" sibTransId="{462267DB-83C4-4D41-85D0-27C89E65B201}"/>
    <dgm:cxn modelId="{FE9A38BE-6112-40FD-BB54-C8C25F56B186}" srcId="{EE734860-DF2C-4206-9F17-04E7C2ABB231}" destId="{89F76E3B-9619-42F0-85E8-D9C43D3FA558}" srcOrd="22" destOrd="0" parTransId="{7CD51E9F-1576-49DD-851D-2A20C202AD29}" sibTransId="{17073365-ACE7-4D48-A32D-8FCD2675E4FE}"/>
    <dgm:cxn modelId="{D4EA2DC3-0251-4844-9951-E6AC0E7BC18E}" type="presOf" srcId="{F22E47A6-F5D6-4AEA-9006-20AC4948F09C}" destId="{861FCCAC-A60F-4D06-B579-0F96BE6F9661}" srcOrd="1" destOrd="0" presId="urn:microsoft.com/office/officeart/2005/8/layout/radial5"/>
    <dgm:cxn modelId="{C23D4460-A7B0-4827-8CF8-E075AA46DE5E}" srcId="{9206ADE7-D30D-494C-B42C-BDD3A6DE088C}" destId="{050FF7D6-086F-4E79-891A-1DC5E0FAB00A}" srcOrd="1" destOrd="0" parTransId="{A1858B01-F305-4736-A76A-AAC6EF186BF6}" sibTransId="{44936B1C-3DA9-4870-85F2-1126C2D8869F}"/>
    <dgm:cxn modelId="{7857FD55-A8DE-49CE-A105-3A17D869F609}" srcId="{EE734860-DF2C-4206-9F17-04E7C2ABB231}" destId="{378C1138-C978-40AD-9F55-3352C1A0F5F0}" srcOrd="14" destOrd="0" parTransId="{D77260E7-1E19-4E58-84AD-370783BFCD2C}" sibTransId="{3AF8851E-FFE6-4BB0-A22D-68FB21A30300}"/>
    <dgm:cxn modelId="{CB50BB13-272E-4463-9D7F-B32BEB39E70A}" type="presOf" srcId="{FF01A627-25BE-4EAA-AA3A-4D4971660D8E}" destId="{972E1EF0-66E2-4898-82CB-30FC9B358901}" srcOrd="0" destOrd="0" presId="urn:microsoft.com/office/officeart/2005/8/layout/radial5"/>
    <dgm:cxn modelId="{33F9AEC8-62AC-4380-9EC0-4A0AE563E843}" type="presOf" srcId="{16BF1D36-7A50-46B8-BDD4-4522B650A40E}" destId="{D7B5209D-4E73-4615-99D6-21BC68EBDC2B}" srcOrd="0" destOrd="0" presId="urn:microsoft.com/office/officeart/2005/8/layout/radial5"/>
    <dgm:cxn modelId="{A42F51E6-FA9D-49AB-954E-816EC23062BF}" srcId="{EE734860-DF2C-4206-9F17-04E7C2ABB231}" destId="{A09AE7C8-07F7-4530-9FA9-5848DC2DE506}" srcOrd="7" destOrd="0" parTransId="{31405CD6-B8AE-4AAE-A7F8-9CC0FA742D24}" sibTransId="{8E819E08-99E0-424D-890C-7D79F986FF23}"/>
    <dgm:cxn modelId="{4ECD6C2E-B92D-4AB1-BF34-EF4557B14650}" srcId="{EE734860-DF2C-4206-9F17-04E7C2ABB231}" destId="{5EE69276-9ACC-4920-872C-D92FAA093212}" srcOrd="24" destOrd="0" parTransId="{89F43037-FCC7-4106-A912-042CB2A1796E}" sibTransId="{675DBC5C-EE9A-4518-9DB5-CE450C1F623F}"/>
    <dgm:cxn modelId="{F5E6AF16-CB91-426D-AC78-234A2168AD39}" srcId="{EE734860-DF2C-4206-9F17-04E7C2ABB231}" destId="{AAA8F351-FA4E-44FF-95BF-E6643155CE6A}" srcOrd="21" destOrd="0" parTransId="{98BDC0ED-B210-4A62-B3DF-6A23AAE858FB}" sibTransId="{6A2DD485-F6A0-4D8A-A1C5-E053ECF531EF}"/>
    <dgm:cxn modelId="{BFF6F5CE-BC02-4EB0-B66F-7FC36EE37714}" srcId="{EE734860-DF2C-4206-9F17-04E7C2ABB231}" destId="{E388AB99-37E1-4D26-82DF-9AC9A539DD94}" srcOrd="6" destOrd="0" parTransId="{9B06A4B8-C892-4D34-87C0-3BAD2F8992C2}" sibTransId="{444E42AA-F690-4838-AB54-A5246F871BA8}"/>
    <dgm:cxn modelId="{18304B44-048B-46EA-A8CB-C43E402E280F}" type="presOf" srcId="{39F16BF2-01C1-4EB5-9CB3-A5A13142D3F5}" destId="{609716B8-2F9A-4DAE-B8A3-4B571622B0A1}" srcOrd="0" destOrd="0" presId="urn:microsoft.com/office/officeart/2005/8/layout/radial5"/>
    <dgm:cxn modelId="{4A640EF9-0255-4CE7-AA69-1680D6F0463B}" srcId="{EE734860-DF2C-4206-9F17-04E7C2ABB231}" destId="{1E5884EF-8F0C-408E-AB35-57C03B464A2F}" srcOrd="15" destOrd="0" parTransId="{65D62CDF-3DF4-4652-9AB8-5626C9BFF6C1}" sibTransId="{E0F337BA-F3BC-4E0D-A8D5-C63A652A3C5D}"/>
    <dgm:cxn modelId="{FB3A1486-9879-4938-80F1-68F71190E0C9}" srcId="{EE734860-DF2C-4206-9F17-04E7C2ABB231}" destId="{C980A8EB-5831-4200-85A6-EA07F5B3C6FD}" srcOrd="27" destOrd="0" parTransId="{D9F8774E-E525-4B52-80F0-D77D29D34886}" sibTransId="{103C854D-DF70-48EE-9ACC-8F0C0CBD2A2F}"/>
    <dgm:cxn modelId="{0DE2AE57-5CEE-4D32-B80D-2A8E9C7061A2}" type="presOf" srcId="{E4979CCB-5B66-4D5E-8685-7996BC9F011A}" destId="{1AED1E22-9FA8-48E9-B89E-18DB0D8C128A}" srcOrd="0" destOrd="0" presId="urn:microsoft.com/office/officeart/2005/8/layout/radial5"/>
    <dgm:cxn modelId="{C42A4C64-C5D1-4C9B-ABA3-A2C775CB7C7D}" type="presOf" srcId="{A1858B01-F305-4736-A76A-AAC6EF186BF6}" destId="{D8E62BCF-E648-406E-906C-AF894D549344}" srcOrd="0" destOrd="0" presId="urn:microsoft.com/office/officeart/2005/8/layout/radial5"/>
    <dgm:cxn modelId="{A235ECEA-7F3C-4009-AED7-234D6D3AEEB7}" srcId="{9206ADE7-D30D-494C-B42C-BDD3A6DE088C}" destId="{E4979CCB-5B66-4D5E-8685-7996BC9F011A}" srcOrd="3" destOrd="0" parTransId="{BAEF55B9-540D-4FB0-9616-7C740F307B60}" sibTransId="{6B792459-B03B-4D82-A3C6-D23C85B91DC0}"/>
    <dgm:cxn modelId="{E1FBFE7A-E412-40A2-89BA-BDF2E48362F6}" srcId="{EE734860-DF2C-4206-9F17-04E7C2ABB231}" destId="{D9EF166A-7FCD-4CDE-8355-DCD82CB1FEE4}" srcOrd="5" destOrd="0" parTransId="{4D8CA54C-7183-4B0B-BF17-162FEAD36D80}" sibTransId="{78E8D8B4-A2CC-47C0-B581-30B378247493}"/>
    <dgm:cxn modelId="{6C9E94DF-ED13-4FB5-A717-2436AD5EAAFF}" type="presOf" srcId="{958B948D-82AE-494C-8BD2-3A044CFAE209}" destId="{8405AC9F-6241-4246-A6BF-C6D18762851F}" srcOrd="0" destOrd="0" presId="urn:microsoft.com/office/officeart/2005/8/layout/radial5"/>
    <dgm:cxn modelId="{6AE5F327-B371-4CB4-8769-A0F4E9DCF9DF}" type="presOf" srcId="{F2CB5CB7-7A1D-475D-A4F6-C5C8628AD11D}" destId="{E5EA8122-448C-4175-881A-DC23689BBD85}" srcOrd="0" destOrd="0" presId="urn:microsoft.com/office/officeart/2005/8/layout/radial5"/>
    <dgm:cxn modelId="{DCBDFD2D-BA16-494B-9793-9C9E8878EAE4}" type="presOf" srcId="{88BE5F1C-EA3C-447C-9AE1-5CFD28EACAB0}" destId="{F67B2B33-F0D3-44F2-8FC1-CD7841AF236C}" srcOrd="1" destOrd="0" presId="urn:microsoft.com/office/officeart/2005/8/layout/radial5"/>
    <dgm:cxn modelId="{1B0417A5-3084-4057-81B8-E1BF4B9BCAE5}" srcId="{9206ADE7-D30D-494C-B42C-BDD3A6DE088C}" destId="{FF01A627-25BE-4EAA-AA3A-4D4971660D8E}" srcOrd="6" destOrd="0" parTransId="{F04F2E57-467B-4E1C-9299-FA614571932E}" sibTransId="{825A64A8-55F9-406E-8A70-60B5B919BC56}"/>
    <dgm:cxn modelId="{83AD860A-CD2E-4092-8911-78E91E558F89}" srcId="{EE734860-DF2C-4206-9F17-04E7C2ABB231}" destId="{A4803258-9736-4A88-A546-0D6250B2A71E}" srcOrd="8" destOrd="0" parTransId="{803220D7-542A-4D88-B955-018F9A997D36}" sibTransId="{F7C605C3-C274-459D-9D03-43DB31081288}"/>
    <dgm:cxn modelId="{AAC75A0D-FDDD-4540-9E78-237E6AB21EE2}" srcId="{EE734860-DF2C-4206-9F17-04E7C2ABB231}" destId="{658A7315-2EEF-42BF-9331-7D42C4381C7C}" srcOrd="13" destOrd="0" parTransId="{38EFA0F9-C41A-4071-AB0F-8497AC1AC233}" sibTransId="{644F8145-BFEE-4126-B594-4696300EBE33}"/>
    <dgm:cxn modelId="{31F4EDEA-CA1D-4383-9E9B-4DD966A3B17A}" srcId="{EE734860-DF2C-4206-9F17-04E7C2ABB231}" destId="{A78F0136-8BB1-4951-801E-D551ED30E179}" srcOrd="10" destOrd="0" parTransId="{12B6CC31-A700-418D-8E61-1299DECD529C}" sibTransId="{4927A56E-C8AF-44C9-BA8F-86B6245A650B}"/>
    <dgm:cxn modelId="{E272DF82-8918-44B9-8C6F-706867276AAA}" srcId="{EE734860-DF2C-4206-9F17-04E7C2ABB231}" destId="{698EBF9F-3AA7-4186-829E-2D33A70E95C4}" srcOrd="38" destOrd="0" parTransId="{3A0C370A-4673-4D0F-8A3E-30B689DC0E60}" sibTransId="{DEBB6F05-738C-49FE-879F-9071754864A4}"/>
    <dgm:cxn modelId="{9057F4FA-AFE2-48E6-93D2-82982975B954}" srcId="{EE734860-DF2C-4206-9F17-04E7C2ABB231}" destId="{3E21E835-E83D-4DF1-9135-FF7CBE75BAC9}" srcOrd="39" destOrd="0" parTransId="{A3A59255-E833-46E4-A807-F7B8829CB08B}" sibTransId="{0D1BF603-60E0-4DC1-878B-CC973ADAA9AF}"/>
    <dgm:cxn modelId="{FCA0C9D7-1684-4B7D-9956-4FF20A1A00C4}" type="presOf" srcId="{3C5D9385-298F-4BDA-B855-36BF8D5EE406}" destId="{D07848FB-7CAC-47C2-BAAB-A7E115AD6A32}" srcOrd="1" destOrd="0" presId="urn:microsoft.com/office/officeart/2005/8/layout/radial5"/>
    <dgm:cxn modelId="{CF0855FE-168D-4E8C-9ABE-2FB2F964EC0F}" srcId="{EE734860-DF2C-4206-9F17-04E7C2ABB231}" destId="{10D5586E-F45C-4FC1-A39F-1144C2905CBA}" srcOrd="19" destOrd="0" parTransId="{C0224016-1849-4BC1-94CE-B670918856AA}" sibTransId="{BABAFD61-FACD-4E86-BC13-4BAE40E1DA02}"/>
    <dgm:cxn modelId="{CDAC6B98-DE9E-4FE7-AC3B-5275B3BDCD16}" srcId="{EE734860-DF2C-4206-9F17-04E7C2ABB231}" destId="{DD5C9BDE-5BA6-4F3E-86A7-A6ED541143B8}" srcOrd="43" destOrd="0" parTransId="{64E97782-D1ED-4796-BFBB-C546725EF7A5}" sibTransId="{F2DB4566-25F5-4176-815F-BAE3FAD78EC4}"/>
    <dgm:cxn modelId="{0B07144F-2A30-40BA-9B5C-6B5CEA8411EF}" type="presOf" srcId="{F2CB5CB7-7A1D-475D-A4F6-C5C8628AD11D}" destId="{D023DE47-9C4A-486B-9D0B-E2272F2D5DE9}" srcOrd="1" destOrd="0" presId="urn:microsoft.com/office/officeart/2005/8/layout/radial5"/>
    <dgm:cxn modelId="{D0152553-4ADC-4C0A-AC31-156C02AFBE78}" type="presOf" srcId="{16BF1D36-7A50-46B8-BDD4-4522B650A40E}" destId="{D31B3867-EAFE-457F-B1DD-C4372ED969B9}" srcOrd="1" destOrd="0" presId="urn:microsoft.com/office/officeart/2005/8/layout/radial5"/>
    <dgm:cxn modelId="{94EFA512-CAD6-414C-A2B9-EE2A52390962}" srcId="{EE734860-DF2C-4206-9F17-04E7C2ABB231}" destId="{2F73FBDD-8A31-43A9-BFBD-D3B816801164}" srcOrd="36" destOrd="0" parTransId="{88B734BD-0D76-4AE8-A000-31D1AE2DF829}" sibTransId="{0C242E10-6C64-4865-9E96-0A3E4E64CD86}"/>
    <dgm:cxn modelId="{21FFB69B-1ADF-4EEA-87F2-388ED415C420}" srcId="{9206ADE7-D30D-494C-B42C-BDD3A6DE088C}" destId="{B7751AF0-D9AE-4401-8B40-C2E7ABE20478}" srcOrd="0" destOrd="0" parTransId="{F84248F6-32E4-4A69-AF7F-DBDBB2DEFB21}" sibTransId="{70B60949-91B1-4BF6-96F8-3B952D2E26AD}"/>
    <dgm:cxn modelId="{998CF457-1522-4387-8ACE-4D5410702060}" srcId="{EE734860-DF2C-4206-9F17-04E7C2ABB231}" destId="{5AE8FB8E-2E24-423A-97B8-D794B8ACA92E}" srcOrd="32" destOrd="0" parTransId="{7C4926CD-C0E6-45DC-BC89-FEFE9C23D149}" sibTransId="{3FC806C0-5055-4565-9A0B-45D6330F09A7}"/>
    <dgm:cxn modelId="{C9837BA4-FF79-4670-9E8F-89BF1CF0334A}" srcId="{EE734860-DF2C-4206-9F17-04E7C2ABB231}" destId="{854EF07A-A549-4F8A-8F82-D243FAA9179C}" srcOrd="30" destOrd="0" parTransId="{171BF640-AE41-4C09-8982-C0F812B24015}" sibTransId="{186EC6B2-50E6-469D-AA87-2F0121E10A11}"/>
    <dgm:cxn modelId="{14DD266E-81B6-4025-81CA-BA24CD05D248}" srcId="{EE734860-DF2C-4206-9F17-04E7C2ABB231}" destId="{FAC6DA07-21BF-4C60-AADE-3F33D0EDD84E}" srcOrd="26" destOrd="0" parTransId="{3E2D93E4-A767-40A8-9AE4-16C3E2DA4BB4}" sibTransId="{0BA96BC9-BE2E-482F-80F1-5FE873E72699}"/>
    <dgm:cxn modelId="{E6B502BC-6273-4DD0-B70A-FB379A08B9DE}" srcId="{9206ADE7-D30D-494C-B42C-BDD3A6DE088C}" destId="{2BEF3037-CA04-44F3-8C9D-FC02806FC197}" srcOrd="5" destOrd="0" parTransId="{88BE5F1C-EA3C-447C-9AE1-5CFD28EACAB0}" sibTransId="{912CF09D-AC00-453E-B37E-BD0CBC461C36}"/>
    <dgm:cxn modelId="{4C486CAE-45EF-4297-8FA2-ABA52084C929}" srcId="{9206ADE7-D30D-494C-B42C-BDD3A6DE088C}" destId="{958B948D-82AE-494C-8BD2-3A044CFAE209}" srcOrd="8" destOrd="0" parTransId="{F22E47A6-F5D6-4AEA-9006-20AC4948F09C}" sibTransId="{110BD79C-6983-4207-BA43-A210160DF5A9}"/>
    <dgm:cxn modelId="{0BF479BB-2147-4972-AC1F-6A8C673970F9}" srcId="{9206ADE7-D30D-494C-B42C-BDD3A6DE088C}" destId="{39F16BF2-01C1-4EB5-9CB3-A5A13142D3F5}" srcOrd="2" destOrd="0" parTransId="{16BF1D36-7A50-46B8-BDD4-4522B650A40E}" sibTransId="{FD1E8C7B-991D-4273-8B1F-747A71AFA188}"/>
    <dgm:cxn modelId="{FA47C1A5-B36A-47E6-AC9F-DD44B6D9BA14}" srcId="{EE734860-DF2C-4206-9F17-04E7C2ABB231}" destId="{1CBBDC45-42D3-4259-8F26-41C4511871AB}" srcOrd="35" destOrd="0" parTransId="{ED6DF3E5-BD4D-4FBC-93CA-369F86F9ED64}" sibTransId="{A704A674-E652-4C91-A950-086874AA55E0}"/>
    <dgm:cxn modelId="{72F65D47-1C99-4DC3-A8E9-D65503B7C678}" srcId="{EE734860-DF2C-4206-9F17-04E7C2ABB231}" destId="{9B53CDC6-1736-4348-930C-DB52A000A4E6}" srcOrd="31" destOrd="0" parTransId="{33E50350-7FC0-4E58-88A9-9DD45A4CC269}" sibTransId="{16A7D5A7-DCD9-4F0F-BE21-B515EC1ED045}"/>
    <dgm:cxn modelId="{55610B7C-68EA-4A4F-85D1-92F8B74B44AA}" srcId="{EE734860-DF2C-4206-9F17-04E7C2ABB231}" destId="{A5FB9711-2725-480B-895A-A8D5920C1ABB}" srcOrd="44" destOrd="0" parTransId="{F868A9C0-C50A-42C4-B217-4C191101C100}" sibTransId="{218C4175-C2C0-47B7-BA01-F0911D9982ED}"/>
    <dgm:cxn modelId="{E34E10A9-B041-4248-A232-04AEB7B99DD5}" type="presOf" srcId="{88BE5F1C-EA3C-447C-9AE1-5CFD28EACAB0}" destId="{63AC1E6C-DF83-4D6B-B9C8-05F0FDD42A3F}" srcOrd="0" destOrd="0" presId="urn:microsoft.com/office/officeart/2005/8/layout/radial5"/>
    <dgm:cxn modelId="{4F25D4B6-4214-4B51-BA44-D76493C7ACA4}" type="presOf" srcId="{F22E47A6-F5D6-4AEA-9006-20AC4948F09C}" destId="{D6D235ED-E7DA-42FB-BC4D-17FA2F7D6FDD}" srcOrd="0" destOrd="0" presId="urn:microsoft.com/office/officeart/2005/8/layout/radial5"/>
    <dgm:cxn modelId="{92BA82A3-C11F-4A14-9665-65A43BD41BDD}" type="presOf" srcId="{A1858B01-F305-4736-A76A-AAC6EF186BF6}" destId="{50A7CE7C-E6C1-4F57-AD8B-7C1536A163B3}" srcOrd="1" destOrd="0" presId="urn:microsoft.com/office/officeart/2005/8/layout/radial5"/>
    <dgm:cxn modelId="{9D02DB33-6A5E-4556-BBDA-4E934E6135CF}" srcId="{EE734860-DF2C-4206-9F17-04E7C2ABB231}" destId="{FAE86FC5-AA17-4F84-AADC-34AAB7D6033A}" srcOrd="46" destOrd="0" parTransId="{433CA74C-7939-450E-BEC1-881223FCD0C2}" sibTransId="{D5AB8F8B-2D93-440D-8017-62F215F12EDC}"/>
    <dgm:cxn modelId="{6FCD47B7-2D58-4CCF-A494-AD8DC449550C}" type="presParOf" srcId="{7D2AEFC4-F0DE-4218-A68C-358A9529F8AE}" destId="{403E5E37-1575-402B-8FB3-F171F4349EC0}" srcOrd="0" destOrd="0" presId="urn:microsoft.com/office/officeart/2005/8/layout/radial5"/>
    <dgm:cxn modelId="{404BF23E-6B09-4BD5-88FB-AFC75B49F0B4}" type="presParOf" srcId="{7D2AEFC4-F0DE-4218-A68C-358A9529F8AE}" destId="{24A7755E-17A0-4801-B340-FD201DFDE002}" srcOrd="1" destOrd="0" presId="urn:microsoft.com/office/officeart/2005/8/layout/radial5"/>
    <dgm:cxn modelId="{A02C5D71-E254-46D9-BAE7-D337C60B568D}" type="presParOf" srcId="{24A7755E-17A0-4801-B340-FD201DFDE002}" destId="{9278BE54-F1D0-4366-ACBB-14142FDCCD8B}" srcOrd="0" destOrd="0" presId="urn:microsoft.com/office/officeart/2005/8/layout/radial5"/>
    <dgm:cxn modelId="{1213A7FC-B1C7-4C3A-BBC7-5EF6BFD87382}" type="presParOf" srcId="{7D2AEFC4-F0DE-4218-A68C-358A9529F8AE}" destId="{1FF721F9-1E47-49F2-B026-DB09B5AE3498}" srcOrd="2" destOrd="0" presId="urn:microsoft.com/office/officeart/2005/8/layout/radial5"/>
    <dgm:cxn modelId="{40F73EFB-B856-4AD1-8C74-9F52A8A1D21E}" type="presParOf" srcId="{7D2AEFC4-F0DE-4218-A68C-358A9529F8AE}" destId="{D8E62BCF-E648-406E-906C-AF894D549344}" srcOrd="3" destOrd="0" presId="urn:microsoft.com/office/officeart/2005/8/layout/radial5"/>
    <dgm:cxn modelId="{00816C9C-1C37-44DA-A3B4-06CF18241BF1}" type="presParOf" srcId="{D8E62BCF-E648-406E-906C-AF894D549344}" destId="{50A7CE7C-E6C1-4F57-AD8B-7C1536A163B3}" srcOrd="0" destOrd="0" presId="urn:microsoft.com/office/officeart/2005/8/layout/radial5"/>
    <dgm:cxn modelId="{02D45B71-C54B-4F8D-AB6A-38DC255EE4D6}" type="presParOf" srcId="{7D2AEFC4-F0DE-4218-A68C-358A9529F8AE}" destId="{6D239D1E-7868-4AEC-8F39-F8F7891D6F9F}" srcOrd="4" destOrd="0" presId="urn:microsoft.com/office/officeart/2005/8/layout/radial5"/>
    <dgm:cxn modelId="{32D922F4-F388-4CEF-8C11-5D8309808CB4}" type="presParOf" srcId="{7D2AEFC4-F0DE-4218-A68C-358A9529F8AE}" destId="{D7B5209D-4E73-4615-99D6-21BC68EBDC2B}" srcOrd="5" destOrd="0" presId="urn:microsoft.com/office/officeart/2005/8/layout/radial5"/>
    <dgm:cxn modelId="{C5BC86FD-BE8F-4C19-A869-A22C641BE1C1}" type="presParOf" srcId="{D7B5209D-4E73-4615-99D6-21BC68EBDC2B}" destId="{D31B3867-EAFE-457F-B1DD-C4372ED969B9}" srcOrd="0" destOrd="0" presId="urn:microsoft.com/office/officeart/2005/8/layout/radial5"/>
    <dgm:cxn modelId="{9E4799F6-C9BB-460E-B713-5AFC7546E479}" type="presParOf" srcId="{7D2AEFC4-F0DE-4218-A68C-358A9529F8AE}" destId="{609716B8-2F9A-4DAE-B8A3-4B571622B0A1}" srcOrd="6" destOrd="0" presId="urn:microsoft.com/office/officeart/2005/8/layout/radial5"/>
    <dgm:cxn modelId="{0A88D3CD-EF3B-43B0-A06B-8ED9AD3709BD}" type="presParOf" srcId="{7D2AEFC4-F0DE-4218-A68C-358A9529F8AE}" destId="{0C3F957D-3834-4EB6-8698-F8743824CFF4}" srcOrd="7" destOrd="0" presId="urn:microsoft.com/office/officeart/2005/8/layout/radial5"/>
    <dgm:cxn modelId="{AC3900BB-714C-45DE-B186-41E855D63019}" type="presParOf" srcId="{0C3F957D-3834-4EB6-8698-F8743824CFF4}" destId="{375B40C5-6DC2-40DD-BCD8-252BA5C65822}" srcOrd="0" destOrd="0" presId="urn:microsoft.com/office/officeart/2005/8/layout/radial5"/>
    <dgm:cxn modelId="{F794812B-9662-4BD3-85C7-DC8D9BE2615C}" type="presParOf" srcId="{7D2AEFC4-F0DE-4218-A68C-358A9529F8AE}" destId="{1AED1E22-9FA8-48E9-B89E-18DB0D8C128A}" srcOrd="8" destOrd="0" presId="urn:microsoft.com/office/officeart/2005/8/layout/radial5"/>
    <dgm:cxn modelId="{C300FC82-BB21-47BC-AD25-7DBDD35E8B3A}" type="presParOf" srcId="{7D2AEFC4-F0DE-4218-A68C-358A9529F8AE}" destId="{E6C42405-924F-4C7A-BCF3-F795DCAF480C}" srcOrd="9" destOrd="0" presId="urn:microsoft.com/office/officeart/2005/8/layout/radial5"/>
    <dgm:cxn modelId="{91231D77-0B17-45D3-B8B0-873566D30700}" type="presParOf" srcId="{E6C42405-924F-4C7A-BCF3-F795DCAF480C}" destId="{D07848FB-7CAC-47C2-BAAB-A7E115AD6A32}" srcOrd="0" destOrd="0" presId="urn:microsoft.com/office/officeart/2005/8/layout/radial5"/>
    <dgm:cxn modelId="{DBF6B1DC-E44C-4271-8946-FADC8D9CC985}" type="presParOf" srcId="{7D2AEFC4-F0DE-4218-A68C-358A9529F8AE}" destId="{7DB553C0-6598-40D6-8F2E-25208B6FE14C}" srcOrd="10" destOrd="0" presId="urn:microsoft.com/office/officeart/2005/8/layout/radial5"/>
    <dgm:cxn modelId="{A29ED821-2146-4C3C-B340-6088D4799EB4}" type="presParOf" srcId="{7D2AEFC4-F0DE-4218-A68C-358A9529F8AE}" destId="{63AC1E6C-DF83-4D6B-B9C8-05F0FDD42A3F}" srcOrd="11" destOrd="0" presId="urn:microsoft.com/office/officeart/2005/8/layout/radial5"/>
    <dgm:cxn modelId="{E4EDB7ED-0873-43E6-A3CB-A49A677DB8F2}" type="presParOf" srcId="{63AC1E6C-DF83-4D6B-B9C8-05F0FDD42A3F}" destId="{F67B2B33-F0D3-44F2-8FC1-CD7841AF236C}" srcOrd="0" destOrd="0" presId="urn:microsoft.com/office/officeart/2005/8/layout/radial5"/>
    <dgm:cxn modelId="{11E6128C-BF34-4FD4-8220-CB6ED796503C}" type="presParOf" srcId="{7D2AEFC4-F0DE-4218-A68C-358A9529F8AE}" destId="{E5624F5D-4449-40E2-BD51-DFFEA5AE2F78}" srcOrd="12" destOrd="0" presId="urn:microsoft.com/office/officeart/2005/8/layout/radial5"/>
    <dgm:cxn modelId="{A022C50E-C76B-47CB-A4D2-FE51C7B8B5CA}" type="presParOf" srcId="{7D2AEFC4-F0DE-4218-A68C-358A9529F8AE}" destId="{93DDE3AA-E92E-4C2D-B506-3B0F24D3156E}" srcOrd="13" destOrd="0" presId="urn:microsoft.com/office/officeart/2005/8/layout/radial5"/>
    <dgm:cxn modelId="{D8D7AEEE-CB33-40CF-9E78-665E9E496FCB}" type="presParOf" srcId="{93DDE3AA-E92E-4C2D-B506-3B0F24D3156E}" destId="{4760C882-C9F0-4410-9862-169102B9D814}" srcOrd="0" destOrd="0" presId="urn:microsoft.com/office/officeart/2005/8/layout/radial5"/>
    <dgm:cxn modelId="{832313DB-90E6-45C7-A3FC-318BDF66C13E}" type="presParOf" srcId="{7D2AEFC4-F0DE-4218-A68C-358A9529F8AE}" destId="{972E1EF0-66E2-4898-82CB-30FC9B358901}" srcOrd="14" destOrd="0" presId="urn:microsoft.com/office/officeart/2005/8/layout/radial5"/>
    <dgm:cxn modelId="{27430024-E7A3-41FE-8745-5B0C48BE93B1}" type="presParOf" srcId="{7D2AEFC4-F0DE-4218-A68C-358A9529F8AE}" destId="{E5EA8122-448C-4175-881A-DC23689BBD85}" srcOrd="15" destOrd="0" presId="urn:microsoft.com/office/officeart/2005/8/layout/radial5"/>
    <dgm:cxn modelId="{A35703FB-F1AB-42D0-8B54-40BB1F5C6EF8}" type="presParOf" srcId="{E5EA8122-448C-4175-881A-DC23689BBD85}" destId="{D023DE47-9C4A-486B-9D0B-E2272F2D5DE9}" srcOrd="0" destOrd="0" presId="urn:microsoft.com/office/officeart/2005/8/layout/radial5"/>
    <dgm:cxn modelId="{9DA58C21-B2A4-4B07-8F88-5D7E2AE1BCCD}" type="presParOf" srcId="{7D2AEFC4-F0DE-4218-A68C-358A9529F8AE}" destId="{4AE4D20A-E5AA-4BF7-9904-0CF0B0D72780}" srcOrd="16" destOrd="0" presId="urn:microsoft.com/office/officeart/2005/8/layout/radial5"/>
    <dgm:cxn modelId="{0577BCD3-CAB0-4CB1-95BF-1D556BE20460}" type="presParOf" srcId="{7D2AEFC4-F0DE-4218-A68C-358A9529F8AE}" destId="{D6D235ED-E7DA-42FB-BC4D-17FA2F7D6FDD}" srcOrd="17" destOrd="0" presId="urn:microsoft.com/office/officeart/2005/8/layout/radial5"/>
    <dgm:cxn modelId="{CB2B8B2E-9CB6-4D7E-93C0-78B5D349A686}" type="presParOf" srcId="{D6D235ED-E7DA-42FB-BC4D-17FA2F7D6FDD}" destId="{861FCCAC-A60F-4D06-B579-0F96BE6F9661}" srcOrd="0" destOrd="0" presId="urn:microsoft.com/office/officeart/2005/8/layout/radial5"/>
    <dgm:cxn modelId="{111EDFBB-265C-4C75-916A-7CEF80670FD8}" type="presParOf" srcId="{7D2AEFC4-F0DE-4218-A68C-358A9529F8AE}" destId="{8405AC9F-6241-4246-A6BF-C6D18762851F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A48BF-EE85-439C-88E7-C46F8717E996}">
      <dsp:nvSpPr>
        <dsp:cNvPr id="0" name=""/>
        <dsp:cNvSpPr/>
      </dsp:nvSpPr>
      <dsp:spPr>
        <a:xfrm>
          <a:off x="1175645" y="2173603"/>
          <a:ext cx="1747416" cy="3335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5182"/>
              </a:lnTo>
              <a:lnTo>
                <a:pt x="1747416" y="3335182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7DF3F-EC61-474A-9F97-EF3E9A00043E}">
      <dsp:nvSpPr>
        <dsp:cNvPr id="0" name=""/>
        <dsp:cNvSpPr/>
      </dsp:nvSpPr>
      <dsp:spPr>
        <a:xfrm>
          <a:off x="1175645" y="2173603"/>
          <a:ext cx="1747416" cy="2955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844"/>
              </a:lnTo>
              <a:lnTo>
                <a:pt x="1747416" y="2955844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0F76B-F990-408D-9E02-5A928068C351}">
      <dsp:nvSpPr>
        <dsp:cNvPr id="0" name=""/>
        <dsp:cNvSpPr/>
      </dsp:nvSpPr>
      <dsp:spPr>
        <a:xfrm>
          <a:off x="1175645" y="2173603"/>
          <a:ext cx="1747416" cy="2576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6506"/>
              </a:lnTo>
              <a:lnTo>
                <a:pt x="1747416" y="2576506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566EA-7377-48F5-9AF3-397A04B40B8C}">
      <dsp:nvSpPr>
        <dsp:cNvPr id="0" name=""/>
        <dsp:cNvSpPr/>
      </dsp:nvSpPr>
      <dsp:spPr>
        <a:xfrm>
          <a:off x="1175645" y="2173603"/>
          <a:ext cx="1747416" cy="2197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168"/>
              </a:lnTo>
              <a:lnTo>
                <a:pt x="1747416" y="2197168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417EE-92D4-4797-8ABC-921F22886D73}">
      <dsp:nvSpPr>
        <dsp:cNvPr id="0" name=""/>
        <dsp:cNvSpPr/>
      </dsp:nvSpPr>
      <dsp:spPr>
        <a:xfrm>
          <a:off x="1175645" y="2173603"/>
          <a:ext cx="1747416" cy="1817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7830"/>
              </a:lnTo>
              <a:lnTo>
                <a:pt x="1747416" y="181783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2E092-0424-4D81-9704-724A53D94AE4}">
      <dsp:nvSpPr>
        <dsp:cNvPr id="0" name=""/>
        <dsp:cNvSpPr/>
      </dsp:nvSpPr>
      <dsp:spPr>
        <a:xfrm>
          <a:off x="1175645" y="2173603"/>
          <a:ext cx="1747416" cy="1438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492"/>
              </a:lnTo>
              <a:lnTo>
                <a:pt x="1747416" y="1438492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508196-E87B-41F8-A8D2-83A1485B3080}">
      <dsp:nvSpPr>
        <dsp:cNvPr id="0" name=""/>
        <dsp:cNvSpPr/>
      </dsp:nvSpPr>
      <dsp:spPr>
        <a:xfrm>
          <a:off x="1175645" y="2173603"/>
          <a:ext cx="1747416" cy="1059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9154"/>
              </a:lnTo>
              <a:lnTo>
                <a:pt x="1747416" y="1059154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A47D8-A506-4A91-B75A-B0AE6F738888}">
      <dsp:nvSpPr>
        <dsp:cNvPr id="0" name=""/>
        <dsp:cNvSpPr/>
      </dsp:nvSpPr>
      <dsp:spPr>
        <a:xfrm>
          <a:off x="1175645" y="2173603"/>
          <a:ext cx="1747416" cy="679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816"/>
              </a:lnTo>
              <a:lnTo>
                <a:pt x="1747416" y="679816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331F7-428A-4AA8-A7C9-7B93BC031E68}">
      <dsp:nvSpPr>
        <dsp:cNvPr id="0" name=""/>
        <dsp:cNvSpPr/>
      </dsp:nvSpPr>
      <dsp:spPr>
        <a:xfrm>
          <a:off x="1175645" y="2173603"/>
          <a:ext cx="1747416" cy="300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478"/>
              </a:lnTo>
              <a:lnTo>
                <a:pt x="1747416" y="300478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69604-AF20-4CE1-AC36-425001F5A95C}">
      <dsp:nvSpPr>
        <dsp:cNvPr id="0" name=""/>
        <dsp:cNvSpPr/>
      </dsp:nvSpPr>
      <dsp:spPr>
        <a:xfrm>
          <a:off x="1175645" y="2049023"/>
          <a:ext cx="17474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4579"/>
              </a:moveTo>
              <a:lnTo>
                <a:pt x="1747416" y="4572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A089F-19B0-4EF4-A1E1-8E3BAD60BE52}">
      <dsp:nvSpPr>
        <dsp:cNvPr id="0" name=""/>
        <dsp:cNvSpPr/>
      </dsp:nvSpPr>
      <dsp:spPr>
        <a:xfrm>
          <a:off x="1175645" y="1715405"/>
          <a:ext cx="1747416" cy="458197"/>
        </a:xfrm>
        <a:custGeom>
          <a:avLst/>
          <a:gdLst/>
          <a:ahLst/>
          <a:cxnLst/>
          <a:rect l="0" t="0" r="0" b="0"/>
          <a:pathLst>
            <a:path>
              <a:moveTo>
                <a:pt x="0" y="458197"/>
              </a:moveTo>
              <a:lnTo>
                <a:pt x="1747416" y="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BABE7-5D0D-4810-A5CD-C53997E2244B}">
      <dsp:nvSpPr>
        <dsp:cNvPr id="0" name=""/>
        <dsp:cNvSpPr/>
      </dsp:nvSpPr>
      <dsp:spPr>
        <a:xfrm>
          <a:off x="975186" y="669627"/>
          <a:ext cx="2004587" cy="1503975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Направление программ дополнительного образования</a:t>
          </a:r>
          <a:endParaRPr lang="ru-RU" sz="1200" kern="1200" dirty="0"/>
        </a:p>
      </dsp:txBody>
      <dsp:txXfrm>
        <a:off x="975186" y="669627"/>
        <a:ext cx="2004587" cy="1503975"/>
      </dsp:txXfrm>
    </dsp:sp>
    <dsp:sp modelId="{B3DA7230-B9B2-47DB-A676-12BB8E1B3753}">
      <dsp:nvSpPr>
        <dsp:cNvPr id="0" name=""/>
        <dsp:cNvSpPr/>
      </dsp:nvSpPr>
      <dsp:spPr>
        <a:xfrm>
          <a:off x="2923061" y="1541528"/>
          <a:ext cx="3007951" cy="34775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познавательно-информационное</a:t>
          </a:r>
          <a:endParaRPr lang="ru-RU" sz="1200" kern="1200" dirty="0"/>
        </a:p>
      </dsp:txBody>
      <dsp:txXfrm>
        <a:off x="2923061" y="1541528"/>
        <a:ext cx="3007951" cy="347754"/>
      </dsp:txXfrm>
    </dsp:sp>
    <dsp:sp modelId="{02885D8A-5890-4252-809B-9BFA02BFBA88}">
      <dsp:nvSpPr>
        <dsp:cNvPr id="0" name=""/>
        <dsp:cNvSpPr/>
      </dsp:nvSpPr>
      <dsp:spPr>
        <a:xfrm>
          <a:off x="2923061" y="1920866"/>
          <a:ext cx="3007951" cy="34775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учебно-исследовательское</a:t>
          </a:r>
          <a:endParaRPr lang="ru-RU" sz="1200" kern="1200" dirty="0"/>
        </a:p>
      </dsp:txBody>
      <dsp:txXfrm>
        <a:off x="2923061" y="1920866"/>
        <a:ext cx="3007951" cy="347754"/>
      </dsp:txXfrm>
    </dsp:sp>
    <dsp:sp modelId="{7FA249BC-D744-4177-9187-1BF90EF30590}">
      <dsp:nvSpPr>
        <dsp:cNvPr id="0" name=""/>
        <dsp:cNvSpPr/>
      </dsp:nvSpPr>
      <dsp:spPr>
        <a:xfrm>
          <a:off x="2923061" y="2300204"/>
          <a:ext cx="3007951" cy="34775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спортивно-оздоровительное</a:t>
          </a:r>
          <a:endParaRPr lang="ru-RU" sz="1200" kern="1200" dirty="0"/>
        </a:p>
      </dsp:txBody>
      <dsp:txXfrm>
        <a:off x="2923061" y="2300204"/>
        <a:ext cx="3007951" cy="347754"/>
      </dsp:txXfrm>
    </dsp:sp>
    <dsp:sp modelId="{DD4AC569-ECAF-4886-9134-CB6D594EF1CF}">
      <dsp:nvSpPr>
        <dsp:cNvPr id="0" name=""/>
        <dsp:cNvSpPr/>
      </dsp:nvSpPr>
      <dsp:spPr>
        <a:xfrm>
          <a:off x="2923061" y="2679542"/>
          <a:ext cx="3007951" cy="34775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внедрение </a:t>
          </a:r>
          <a:r>
            <a:rPr lang="ru-RU" sz="1200" kern="1200" dirty="0" err="1" smtClean="0"/>
            <a:t>здоровьесберегающих</a:t>
          </a:r>
          <a:r>
            <a:rPr lang="ru-RU" sz="1200" kern="1200" dirty="0" smtClean="0"/>
            <a:t> технологий</a:t>
          </a:r>
          <a:endParaRPr lang="ru-RU" sz="1200" kern="1200" dirty="0"/>
        </a:p>
      </dsp:txBody>
      <dsp:txXfrm>
        <a:off x="2923061" y="2679542"/>
        <a:ext cx="3007951" cy="347754"/>
      </dsp:txXfrm>
    </dsp:sp>
    <dsp:sp modelId="{62BDD981-9F8A-47EC-978A-B2D1A1B66C51}">
      <dsp:nvSpPr>
        <dsp:cNvPr id="0" name=""/>
        <dsp:cNvSpPr/>
      </dsp:nvSpPr>
      <dsp:spPr>
        <a:xfrm>
          <a:off x="2923061" y="3058880"/>
          <a:ext cx="3007951" cy="34775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историко-патриотическое</a:t>
          </a:r>
          <a:endParaRPr lang="ru-RU" sz="1200" kern="1200" dirty="0"/>
        </a:p>
      </dsp:txBody>
      <dsp:txXfrm>
        <a:off x="2923061" y="3058880"/>
        <a:ext cx="3007951" cy="347754"/>
      </dsp:txXfrm>
    </dsp:sp>
    <dsp:sp modelId="{3A9855C6-BAB9-46F2-93AB-C0F9D11E2DEC}">
      <dsp:nvSpPr>
        <dsp:cNvPr id="0" name=""/>
        <dsp:cNvSpPr/>
      </dsp:nvSpPr>
      <dsp:spPr>
        <a:xfrm>
          <a:off x="2923061" y="3438218"/>
          <a:ext cx="3007951" cy="34775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эколого-биологическое</a:t>
          </a:r>
          <a:endParaRPr lang="ru-RU" sz="1200" kern="1200" dirty="0"/>
        </a:p>
      </dsp:txBody>
      <dsp:txXfrm>
        <a:off x="2923061" y="3438218"/>
        <a:ext cx="3007951" cy="347754"/>
      </dsp:txXfrm>
    </dsp:sp>
    <dsp:sp modelId="{511657BB-8F1B-4E6E-9370-04669E6516CF}">
      <dsp:nvSpPr>
        <dsp:cNvPr id="0" name=""/>
        <dsp:cNvSpPr/>
      </dsp:nvSpPr>
      <dsp:spPr>
        <a:xfrm>
          <a:off x="2923061" y="3817556"/>
          <a:ext cx="3007951" cy="34775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Краеведение, туризм</a:t>
          </a:r>
          <a:endParaRPr lang="ru-RU" sz="1200" kern="1200" dirty="0"/>
        </a:p>
      </dsp:txBody>
      <dsp:txXfrm>
        <a:off x="2923061" y="3817556"/>
        <a:ext cx="3007951" cy="347754"/>
      </dsp:txXfrm>
    </dsp:sp>
    <dsp:sp modelId="{14612801-96EB-4FC6-A8A2-895DE86FE1D2}">
      <dsp:nvSpPr>
        <dsp:cNvPr id="0" name=""/>
        <dsp:cNvSpPr/>
      </dsp:nvSpPr>
      <dsp:spPr>
        <a:xfrm>
          <a:off x="2923061" y="4196894"/>
          <a:ext cx="3007951" cy="34775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художественно-эстетическое</a:t>
          </a:r>
          <a:endParaRPr lang="ru-RU" sz="1200" kern="1200" dirty="0"/>
        </a:p>
      </dsp:txBody>
      <dsp:txXfrm>
        <a:off x="2923061" y="4196894"/>
        <a:ext cx="3007951" cy="347754"/>
      </dsp:txXfrm>
    </dsp:sp>
    <dsp:sp modelId="{4C80D8C1-8160-425E-9668-5F324F7FFE8B}">
      <dsp:nvSpPr>
        <dsp:cNvPr id="0" name=""/>
        <dsp:cNvSpPr/>
      </dsp:nvSpPr>
      <dsp:spPr>
        <a:xfrm>
          <a:off x="2923061" y="4576232"/>
          <a:ext cx="3007951" cy="34775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Профориентационное</a:t>
          </a:r>
          <a:r>
            <a:rPr lang="ru-RU" sz="1200" kern="1200" dirty="0" smtClean="0"/>
            <a:t>, трудовое</a:t>
          </a:r>
          <a:endParaRPr lang="ru-RU" sz="1200" kern="1200" dirty="0"/>
        </a:p>
      </dsp:txBody>
      <dsp:txXfrm>
        <a:off x="2923061" y="4576232"/>
        <a:ext cx="3007951" cy="347754"/>
      </dsp:txXfrm>
    </dsp:sp>
    <dsp:sp modelId="{BA203E9E-58FD-4B8F-A718-C301804E4484}">
      <dsp:nvSpPr>
        <dsp:cNvPr id="0" name=""/>
        <dsp:cNvSpPr/>
      </dsp:nvSpPr>
      <dsp:spPr>
        <a:xfrm>
          <a:off x="2923061" y="4955570"/>
          <a:ext cx="3007951" cy="34775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профилактика правонарушений</a:t>
          </a:r>
          <a:endParaRPr lang="ru-RU" sz="1200" kern="1200" dirty="0"/>
        </a:p>
      </dsp:txBody>
      <dsp:txXfrm>
        <a:off x="2923061" y="4955570"/>
        <a:ext cx="3007951" cy="347754"/>
      </dsp:txXfrm>
    </dsp:sp>
    <dsp:sp modelId="{E0A47985-FA8B-4E74-A414-D3BFB066E7BB}">
      <dsp:nvSpPr>
        <dsp:cNvPr id="0" name=""/>
        <dsp:cNvSpPr/>
      </dsp:nvSpPr>
      <dsp:spPr>
        <a:xfrm>
          <a:off x="2923061" y="5334908"/>
          <a:ext cx="3007951" cy="34775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взаимодействие с социальными партнёрами</a:t>
          </a:r>
          <a:endParaRPr lang="ru-RU" sz="1200" kern="1200" dirty="0"/>
        </a:p>
      </dsp:txBody>
      <dsp:txXfrm>
        <a:off x="2923061" y="5334908"/>
        <a:ext cx="3007951" cy="347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E5E37-1575-402B-8FB3-F171F4349EC0}">
      <dsp:nvSpPr>
        <dsp:cNvPr id="0" name=""/>
        <dsp:cNvSpPr/>
      </dsp:nvSpPr>
      <dsp:spPr>
        <a:xfrm>
          <a:off x="1744442" y="1715824"/>
          <a:ext cx="2027762" cy="1038062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Профессиональный лицей № 45</a:t>
          </a:r>
          <a:endParaRPr lang="ru-RU" sz="1200" kern="1200" dirty="0"/>
        </a:p>
      </dsp:txBody>
      <dsp:txXfrm>
        <a:off x="2041401" y="1867845"/>
        <a:ext cx="1433844" cy="734020"/>
      </dsp:txXfrm>
    </dsp:sp>
    <dsp:sp modelId="{24A7755E-17A0-4801-B340-FD201DFDE002}">
      <dsp:nvSpPr>
        <dsp:cNvPr id="0" name=""/>
        <dsp:cNvSpPr/>
      </dsp:nvSpPr>
      <dsp:spPr>
        <a:xfrm rot="16200000">
          <a:off x="2565752" y="1167778"/>
          <a:ext cx="385142" cy="39120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623524" y="1303792"/>
        <a:ext cx="269599" cy="234725"/>
      </dsp:txXfrm>
    </dsp:sp>
    <dsp:sp modelId="{1FF721F9-1E47-49F2-B026-DB09B5AE3498}">
      <dsp:nvSpPr>
        <dsp:cNvPr id="0" name=""/>
        <dsp:cNvSpPr/>
      </dsp:nvSpPr>
      <dsp:spPr>
        <a:xfrm>
          <a:off x="1872206" y="-18780"/>
          <a:ext cx="1772234" cy="100792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Управление по делам молодёжи, физической культуре и спорту</a:t>
          </a:r>
          <a:endParaRPr lang="ru-RU" sz="1200" kern="1200" dirty="0"/>
        </a:p>
      </dsp:txBody>
      <dsp:txXfrm>
        <a:off x="2131744" y="128827"/>
        <a:ext cx="1253158" cy="712707"/>
      </dsp:txXfrm>
    </dsp:sp>
    <dsp:sp modelId="{D8E62BCF-E648-406E-906C-AF894D549344}">
      <dsp:nvSpPr>
        <dsp:cNvPr id="0" name=""/>
        <dsp:cNvSpPr/>
      </dsp:nvSpPr>
      <dsp:spPr>
        <a:xfrm rot="18864552">
          <a:off x="3262902" y="1342014"/>
          <a:ext cx="356849" cy="39120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278972" y="1458494"/>
        <a:ext cx="249794" cy="234725"/>
      </dsp:txXfrm>
    </dsp:sp>
    <dsp:sp modelId="{6D239D1E-7868-4AEC-8F39-F8F7891D6F9F}">
      <dsp:nvSpPr>
        <dsp:cNvPr id="0" name=""/>
        <dsp:cNvSpPr/>
      </dsp:nvSpPr>
      <dsp:spPr>
        <a:xfrm>
          <a:off x="3257035" y="432046"/>
          <a:ext cx="1639508" cy="91373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ПИПКРО </a:t>
          </a:r>
          <a:r>
            <a:rPr lang="ru-RU" sz="1200" kern="1200" dirty="0" err="1" smtClean="0"/>
            <a:t>г.Владивостока</a:t>
          </a:r>
          <a:endParaRPr lang="ru-RU" sz="1200" kern="1200" dirty="0"/>
        </a:p>
      </dsp:txBody>
      <dsp:txXfrm>
        <a:off x="3497135" y="565860"/>
        <a:ext cx="1159308" cy="646108"/>
      </dsp:txXfrm>
    </dsp:sp>
    <dsp:sp modelId="{D7B5209D-4E73-4615-99D6-21BC68EBDC2B}">
      <dsp:nvSpPr>
        <dsp:cNvPr id="0" name=""/>
        <dsp:cNvSpPr/>
      </dsp:nvSpPr>
      <dsp:spPr>
        <a:xfrm rot="10197564">
          <a:off x="3713292" y="1869963"/>
          <a:ext cx="2297" cy="39120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713976" y="1948145"/>
        <a:ext cx="1608" cy="234725"/>
      </dsp:txXfrm>
    </dsp:sp>
    <dsp:sp modelId="{609716B8-2F9A-4DAE-B8A3-4B571622B0A1}">
      <dsp:nvSpPr>
        <dsp:cNvPr id="0" name=""/>
        <dsp:cNvSpPr/>
      </dsp:nvSpPr>
      <dsp:spPr>
        <a:xfrm>
          <a:off x="3678120" y="1471897"/>
          <a:ext cx="1579768" cy="920492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Школа педагогики ДВФУ</a:t>
          </a:r>
          <a:endParaRPr lang="ru-RU" sz="1200" kern="1200" dirty="0"/>
        </a:p>
      </dsp:txBody>
      <dsp:txXfrm>
        <a:off x="3909472" y="1606700"/>
        <a:ext cx="1117064" cy="650886"/>
      </dsp:txXfrm>
    </dsp:sp>
    <dsp:sp modelId="{0C3F957D-3834-4EB6-8698-F8743824CFF4}">
      <dsp:nvSpPr>
        <dsp:cNvPr id="0" name=""/>
        <dsp:cNvSpPr/>
      </dsp:nvSpPr>
      <dsp:spPr>
        <a:xfrm rot="1800000">
          <a:off x="3478357" y="2501729"/>
          <a:ext cx="162002" cy="39120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481613" y="2567821"/>
        <a:ext cx="113401" cy="234725"/>
      </dsp:txXfrm>
    </dsp:sp>
    <dsp:sp modelId="{1AED1E22-9FA8-48E9-B89E-18DB0D8C128A}">
      <dsp:nvSpPr>
        <dsp:cNvPr id="0" name=""/>
        <dsp:cNvSpPr/>
      </dsp:nvSpPr>
      <dsp:spPr>
        <a:xfrm>
          <a:off x="3434603" y="2649447"/>
          <a:ext cx="1677966" cy="920492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Методический кабинет</a:t>
          </a:r>
          <a:endParaRPr lang="ru-RU" sz="1200" kern="1200" dirty="0"/>
        </a:p>
      </dsp:txBody>
      <dsp:txXfrm>
        <a:off x="3680335" y="2784250"/>
        <a:ext cx="1186502" cy="650886"/>
      </dsp:txXfrm>
    </dsp:sp>
    <dsp:sp modelId="{E6C42405-924F-4C7A-BCF3-F795DCAF480C}">
      <dsp:nvSpPr>
        <dsp:cNvPr id="0" name=""/>
        <dsp:cNvSpPr/>
      </dsp:nvSpPr>
      <dsp:spPr>
        <a:xfrm rot="4200000">
          <a:off x="2871273" y="2884074"/>
          <a:ext cx="389080" cy="39120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909674" y="2907474"/>
        <a:ext cx="272356" cy="234725"/>
      </dsp:txXfrm>
    </dsp:sp>
    <dsp:sp modelId="{7DB553C0-6598-40D6-8F2E-25208B6FE14C}">
      <dsp:nvSpPr>
        <dsp:cNvPr id="0" name=""/>
        <dsp:cNvSpPr/>
      </dsp:nvSpPr>
      <dsp:spPr>
        <a:xfrm>
          <a:off x="2741771" y="3418767"/>
          <a:ext cx="1229953" cy="920492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Управление торговли</a:t>
          </a:r>
          <a:endParaRPr lang="ru-RU" sz="1200" kern="1200" dirty="0"/>
        </a:p>
      </dsp:txBody>
      <dsp:txXfrm>
        <a:off x="2921893" y="3553570"/>
        <a:ext cx="869709" cy="650886"/>
      </dsp:txXfrm>
    </dsp:sp>
    <dsp:sp modelId="{63AC1E6C-DF83-4D6B-B9C8-05F0FDD42A3F}">
      <dsp:nvSpPr>
        <dsp:cNvPr id="0" name=""/>
        <dsp:cNvSpPr/>
      </dsp:nvSpPr>
      <dsp:spPr>
        <a:xfrm rot="6600000">
          <a:off x="2258218" y="2882037"/>
          <a:ext cx="386712" cy="39120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336065" y="2905770"/>
        <a:ext cx="270698" cy="234725"/>
      </dsp:txXfrm>
    </dsp:sp>
    <dsp:sp modelId="{E5624F5D-4449-40E2-BD51-DFFEA5AE2F78}">
      <dsp:nvSpPr>
        <dsp:cNvPr id="0" name=""/>
        <dsp:cNvSpPr/>
      </dsp:nvSpPr>
      <dsp:spPr>
        <a:xfrm>
          <a:off x="1440161" y="3418767"/>
          <a:ext cx="1439475" cy="920492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КГУ «Центр занятости населения» </a:t>
          </a:r>
          <a:r>
            <a:rPr lang="ru-RU" sz="1200" kern="1200" dirty="0" err="1" smtClean="0"/>
            <a:t>г.Уссурийска</a:t>
          </a:r>
          <a:endParaRPr lang="ru-RU" sz="1200" kern="1200" dirty="0"/>
        </a:p>
      </dsp:txBody>
      <dsp:txXfrm>
        <a:off x="1650967" y="3553570"/>
        <a:ext cx="1017863" cy="650886"/>
      </dsp:txXfrm>
    </dsp:sp>
    <dsp:sp modelId="{93DDE3AA-E92E-4C2D-B506-3B0F24D3156E}">
      <dsp:nvSpPr>
        <dsp:cNvPr id="0" name=""/>
        <dsp:cNvSpPr/>
      </dsp:nvSpPr>
      <dsp:spPr>
        <a:xfrm rot="9000000">
          <a:off x="1887212" y="2497861"/>
          <a:ext cx="153548" cy="39120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1930190" y="2564587"/>
        <a:ext cx="107484" cy="234725"/>
      </dsp:txXfrm>
    </dsp:sp>
    <dsp:sp modelId="{972E1EF0-66E2-4898-82CB-30FC9B358901}">
      <dsp:nvSpPr>
        <dsp:cNvPr id="0" name=""/>
        <dsp:cNvSpPr/>
      </dsp:nvSpPr>
      <dsp:spPr>
        <a:xfrm>
          <a:off x="360040" y="2649447"/>
          <a:ext cx="1766039" cy="920492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Учреждения здравоохранения</a:t>
          </a:r>
          <a:endParaRPr lang="ru-RU" sz="1200" kern="1200" dirty="0"/>
        </a:p>
      </dsp:txBody>
      <dsp:txXfrm>
        <a:off x="618670" y="2784250"/>
        <a:ext cx="1248779" cy="650886"/>
      </dsp:txXfrm>
    </dsp:sp>
    <dsp:sp modelId="{E5EA8122-448C-4175-881A-DC23689BBD85}">
      <dsp:nvSpPr>
        <dsp:cNvPr id="0" name=""/>
        <dsp:cNvSpPr/>
      </dsp:nvSpPr>
      <dsp:spPr>
        <a:xfrm rot="11400000">
          <a:off x="1782190" y="1868235"/>
          <a:ext cx="12505" cy="39120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1785913" y="1946803"/>
        <a:ext cx="8754" cy="234725"/>
      </dsp:txXfrm>
    </dsp:sp>
    <dsp:sp modelId="{4AE4D20A-E5AA-4BF7-9904-0CF0B0D72780}">
      <dsp:nvSpPr>
        <dsp:cNvPr id="0" name=""/>
        <dsp:cNvSpPr/>
      </dsp:nvSpPr>
      <dsp:spPr>
        <a:xfrm>
          <a:off x="273314" y="1366038"/>
          <a:ext cx="1523829" cy="112997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Комиссия по делам несовершеннолетних и защите их прав</a:t>
          </a:r>
          <a:endParaRPr lang="ru-RU" sz="1200" kern="1200" dirty="0"/>
        </a:p>
      </dsp:txBody>
      <dsp:txXfrm>
        <a:off x="496474" y="1531519"/>
        <a:ext cx="1077509" cy="799016"/>
      </dsp:txXfrm>
    </dsp:sp>
    <dsp:sp modelId="{D6D235ED-E7DA-42FB-BC4D-17FA2F7D6FDD}">
      <dsp:nvSpPr>
        <dsp:cNvPr id="0" name=""/>
        <dsp:cNvSpPr/>
      </dsp:nvSpPr>
      <dsp:spPr>
        <a:xfrm rot="13289711">
          <a:off x="1499038" y="1205686"/>
          <a:ext cx="633904" cy="39120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1601673" y="1322808"/>
        <a:ext cx="516541" cy="234725"/>
      </dsp:txXfrm>
    </dsp:sp>
    <dsp:sp modelId="{8405AC9F-6241-4246-A6BF-C6D18762851F}">
      <dsp:nvSpPr>
        <dsp:cNvPr id="0" name=""/>
        <dsp:cNvSpPr/>
      </dsp:nvSpPr>
      <dsp:spPr>
        <a:xfrm>
          <a:off x="0" y="109615"/>
          <a:ext cx="1787449" cy="95172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Предприятия УГО</a:t>
          </a:r>
          <a:endParaRPr lang="ru-RU" sz="1200" kern="1200" dirty="0"/>
        </a:p>
      </dsp:txBody>
      <dsp:txXfrm>
        <a:off x="261766" y="248992"/>
        <a:ext cx="1263917" cy="672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5E8A-8E48-43C2-B38B-AFBBC9C6EA55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119B-446C-401F-BF58-8E2AD1AD1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5E8A-8E48-43C2-B38B-AFBBC9C6EA55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119B-446C-401F-BF58-8E2AD1AD1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5E8A-8E48-43C2-B38B-AFBBC9C6EA55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119B-446C-401F-BF58-8E2AD1AD1FE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5E8A-8E48-43C2-B38B-AFBBC9C6EA55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119B-446C-401F-BF58-8E2AD1AD1F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5E8A-8E48-43C2-B38B-AFBBC9C6EA55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119B-446C-401F-BF58-8E2AD1AD1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5E8A-8E48-43C2-B38B-AFBBC9C6EA55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119B-446C-401F-BF58-8E2AD1AD1FE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5E8A-8E48-43C2-B38B-AFBBC9C6EA55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119B-446C-401F-BF58-8E2AD1AD1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5E8A-8E48-43C2-B38B-AFBBC9C6EA55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119B-446C-401F-BF58-8E2AD1AD1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5E8A-8E48-43C2-B38B-AFBBC9C6EA55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119B-446C-401F-BF58-8E2AD1AD1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5E8A-8E48-43C2-B38B-AFBBC9C6EA55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119B-446C-401F-BF58-8E2AD1AD1FE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5E8A-8E48-43C2-B38B-AFBBC9C6EA55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119B-446C-401F-BF58-8E2AD1AD1FE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B765E8A-8E48-43C2-B38B-AFBBC9C6EA55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616119B-446C-401F-BF58-8E2AD1AD1FE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02624" cy="100811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900" b="1" dirty="0"/>
              <a:t>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000" dirty="0">
                <a:ea typeface="+mn-ea"/>
                <a:cs typeface="+mn-cs"/>
              </a:rPr>
              <a:t/>
            </a:r>
            <a:br>
              <a:rPr lang="ru-RU" sz="1000" dirty="0">
                <a:ea typeface="+mn-ea"/>
                <a:cs typeface="+mn-cs"/>
              </a:rPr>
            </a:br>
            <a:r>
              <a:rPr lang="ru-RU" sz="1900" b="1" dirty="0"/>
              <a:t>Подпрограмма   «Лицей - социокультурный центр» 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900" b="1" dirty="0"/>
              <a:t>Программы развития  КГОАУ НПО «Профессиональный лицей № 45» </a:t>
            </a: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 smtClean="0"/>
              <a:t>на </a:t>
            </a:r>
            <a:r>
              <a:rPr lang="ru-RU" sz="1900" b="1" dirty="0"/>
              <a:t>2009 – 2014 </a:t>
            </a:r>
            <a:r>
              <a:rPr lang="ru-RU" sz="1900" b="1" dirty="0" err="1"/>
              <a:t>г.г</a:t>
            </a:r>
            <a:r>
              <a:rPr lang="ru-RU" sz="1900" b="1" dirty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 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708920"/>
            <a:ext cx="7560840" cy="3384375"/>
          </a:xfrm>
        </p:spPr>
        <p:txBody>
          <a:bodyPr>
            <a:normAutofit lnSpcReduction="10000"/>
          </a:bodyPr>
          <a:lstStyle/>
          <a:p>
            <a:pPr lvl="0" algn="l">
              <a:spcBef>
                <a:spcPts val="0"/>
              </a:spcBef>
              <a:buClrTx/>
              <a:buSzTx/>
            </a:pPr>
            <a:r>
              <a:rPr lang="ru-RU" sz="1600" b="1" dirty="0">
                <a:solidFill>
                  <a:srgbClr val="073E87"/>
                </a:solidFill>
              </a:rPr>
              <a:t>Цель </a:t>
            </a:r>
            <a:r>
              <a:rPr lang="ru-RU" sz="1600" dirty="0">
                <a:solidFill>
                  <a:srgbClr val="073E87"/>
                </a:solidFill>
              </a:rPr>
              <a:t> - создание в КГОАУ НПО «Профессиональный лицей № 45» единого воспитательного пространства, главной ценностью которого является личность каждого учащегося.</a:t>
            </a:r>
          </a:p>
          <a:p>
            <a:pPr lvl="0" algn="l">
              <a:spcBef>
                <a:spcPts val="0"/>
              </a:spcBef>
              <a:buClrTx/>
              <a:buSzTx/>
            </a:pPr>
            <a:r>
              <a:rPr lang="ru-RU" sz="1600" b="1" dirty="0">
                <a:solidFill>
                  <a:srgbClr val="073E87"/>
                </a:solidFill>
              </a:rPr>
              <a:t>Основные задачи: </a:t>
            </a:r>
            <a:endParaRPr lang="ru-RU" sz="1600" dirty="0">
              <a:solidFill>
                <a:srgbClr val="073E87"/>
              </a:solidFill>
            </a:endParaRPr>
          </a:p>
          <a:p>
            <a:pPr lvl="0" algn="l">
              <a:spcBef>
                <a:spcPts val="0"/>
              </a:spcBef>
              <a:buClrTx/>
              <a:buSzTx/>
            </a:pPr>
            <a:r>
              <a:rPr lang="ru-RU" sz="1600" dirty="0">
                <a:solidFill>
                  <a:srgbClr val="073E87"/>
                </a:solidFill>
              </a:rPr>
              <a:t>1) повышение чувства гражданской ответственности и активности учащихся; </a:t>
            </a:r>
          </a:p>
          <a:p>
            <a:pPr lvl="0" algn="l">
              <a:spcBef>
                <a:spcPts val="0"/>
              </a:spcBef>
              <a:buClrTx/>
              <a:buSzTx/>
            </a:pPr>
            <a:r>
              <a:rPr lang="ru-RU" sz="1600" dirty="0">
                <a:solidFill>
                  <a:srgbClr val="073E87"/>
                </a:solidFill>
              </a:rPr>
              <a:t>2) выявление новых подходов к решению образовательных и социальных проблем и их реализация через социальные проекты и акции; </a:t>
            </a:r>
          </a:p>
          <a:p>
            <a:pPr lvl="0" algn="l">
              <a:spcBef>
                <a:spcPts val="0"/>
              </a:spcBef>
              <a:buClrTx/>
              <a:buSzTx/>
            </a:pPr>
            <a:r>
              <a:rPr lang="ru-RU" sz="1600" dirty="0">
                <a:solidFill>
                  <a:srgbClr val="073E87"/>
                </a:solidFill>
              </a:rPr>
              <a:t>3) духовно-нравственное развитие личности учащегося;</a:t>
            </a:r>
          </a:p>
          <a:p>
            <a:pPr lvl="0" algn="l">
              <a:spcBef>
                <a:spcPts val="0"/>
              </a:spcBef>
              <a:buClrTx/>
              <a:buSzTx/>
            </a:pPr>
            <a:r>
              <a:rPr lang="ru-RU" sz="1600" dirty="0">
                <a:solidFill>
                  <a:srgbClr val="073E87"/>
                </a:solidFill>
              </a:rPr>
              <a:t>4) сохранение и укрепление здоровья учащихся.</a:t>
            </a:r>
          </a:p>
          <a:p>
            <a:pPr lvl="0" algn="l">
              <a:spcBef>
                <a:spcPts val="0"/>
              </a:spcBef>
              <a:buClrTx/>
              <a:buSzTx/>
            </a:pPr>
            <a:r>
              <a:rPr lang="ru-RU" sz="1600" b="1" dirty="0">
                <a:solidFill>
                  <a:srgbClr val="073E87"/>
                </a:solidFill>
              </a:rPr>
              <a:t>Сроки реализации программы – 2012- </a:t>
            </a:r>
            <a:r>
              <a:rPr lang="ru-RU" sz="1600" b="1" dirty="0" smtClean="0">
                <a:solidFill>
                  <a:srgbClr val="073E87"/>
                </a:solidFill>
              </a:rPr>
              <a:t>2014 </a:t>
            </a:r>
            <a:r>
              <a:rPr lang="ru-RU" sz="1600" b="1" dirty="0">
                <a:solidFill>
                  <a:srgbClr val="073E87"/>
                </a:solidFill>
              </a:rPr>
              <a:t>гг. </a:t>
            </a:r>
            <a:endParaRPr lang="ru-RU" sz="1600" dirty="0">
              <a:solidFill>
                <a:srgbClr val="073E87"/>
              </a:solidFill>
            </a:endParaRPr>
          </a:p>
          <a:p>
            <a:endParaRPr lang="ru-RU" sz="1600" b="1" dirty="0" smtClean="0"/>
          </a:p>
          <a:p>
            <a:endParaRPr lang="ru-RU" sz="1600" b="1" dirty="0" smtClean="0"/>
          </a:p>
          <a:p>
            <a:pPr lvl="0">
              <a:buClr>
                <a:srgbClr val="31B6FD"/>
              </a:buClr>
            </a:pPr>
            <a:r>
              <a:rPr lang="ru-RU" sz="1200" b="1" dirty="0">
                <a:solidFill>
                  <a:schemeClr val="bg2">
                    <a:lumMod val="25000"/>
                  </a:schemeClr>
                </a:solidFill>
              </a:rPr>
              <a:t>Автор: М.Ю. Теплякова, заведующий учебной частью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lvl="0">
              <a:buClr>
                <a:srgbClr val="31B6FD"/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Уссурийск 2012</a:t>
            </a:r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639296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40768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Ожидаемые результаты: </a:t>
            </a:r>
            <a:endParaRPr lang="ru-RU" b="1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-Участие учащихся в решении образовательных и социальных проблем через реализацию проектов, программ, акций. </a:t>
            </a:r>
          </a:p>
          <a:p>
            <a:r>
              <a:rPr lang="ru-RU" dirty="0">
                <a:solidFill>
                  <a:schemeClr val="tx2"/>
                </a:solidFill>
              </a:rPr>
              <a:t>-Обогащение традиций лицея. </a:t>
            </a:r>
          </a:p>
          <a:p>
            <a:r>
              <a:rPr lang="ru-RU" dirty="0">
                <a:solidFill>
                  <a:schemeClr val="tx2"/>
                </a:solidFill>
              </a:rPr>
              <a:t>-Укрепление воспитательного потенциала образовательного процесса.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</a:rPr>
              <a:t>Успешная </a:t>
            </a:r>
            <a:r>
              <a:rPr lang="ru-RU" dirty="0">
                <a:solidFill>
                  <a:schemeClr val="tx2"/>
                </a:solidFill>
              </a:rPr>
              <a:t>социализация учащихся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Главным результатом реализации программы является создание модели «Лицей как социокультурный центр», где будут созданы условия для самореализации и развития каждого ребёнка.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3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Autofit/>
          </a:bodyPr>
          <a:lstStyle/>
          <a:p>
            <a:r>
              <a:rPr lang="ru-RU" sz="1600" dirty="0" smtClean="0"/>
              <a:t>-</a:t>
            </a:r>
            <a:r>
              <a:rPr lang="ru-RU" sz="1600" dirty="0"/>
              <a:t>Привлечение управленческих структур разных уровней, что повысит их заинтересованность и утверждает партнерские взаимоотношения. </a:t>
            </a:r>
          </a:p>
          <a:p>
            <a:r>
              <a:rPr lang="ru-RU" sz="1600" dirty="0"/>
              <a:t>-Модель обеспечит высокий уровень самоопределения, социальной и профессиональной ориентации и адаптации учащихся. </a:t>
            </a:r>
          </a:p>
          <a:p>
            <a:r>
              <a:rPr lang="ru-RU" sz="1600" dirty="0"/>
              <a:t> -Модель определит новые более эффективные формы взаимодействия с социальными партнерами, использования педагогических ресурсов социального </a:t>
            </a:r>
            <a:r>
              <a:rPr lang="ru-RU" sz="1600" dirty="0" smtClean="0"/>
              <a:t>окружения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600" dirty="0" smtClean="0">
              <a:solidFill>
                <a:srgbClr val="FFFFFF"/>
              </a:solidFill>
              <a:ea typeface="+mj-ea"/>
              <a:cs typeface="+mj-cs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600" b="1" dirty="0" smtClean="0">
                <a:solidFill>
                  <a:srgbClr val="073E87"/>
                </a:solidFill>
              </a:rPr>
              <a:t>Лицей </a:t>
            </a:r>
            <a:r>
              <a:rPr lang="ru-RU" sz="1600" b="1" dirty="0">
                <a:solidFill>
                  <a:srgbClr val="073E87"/>
                </a:solidFill>
              </a:rPr>
              <a:t>– социокультурный центр– это: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600" b="1" dirty="0">
              <a:solidFill>
                <a:srgbClr val="073E87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600" dirty="0">
                <a:solidFill>
                  <a:srgbClr val="073E87"/>
                </a:solidFill>
              </a:rPr>
              <a:t>• гражданская школа, где образование осуществляется на основе общих ценностных ориентаций родителей, учителей, учащихся;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600" dirty="0">
                <a:solidFill>
                  <a:srgbClr val="073E87"/>
                </a:solidFill>
              </a:rPr>
              <a:t>• центр развития, адаптации и социализации учащихся через </a:t>
            </a:r>
            <a:r>
              <a:rPr lang="ru-RU" sz="1600" dirty="0" err="1">
                <a:solidFill>
                  <a:srgbClr val="073E87"/>
                </a:solidFill>
              </a:rPr>
              <a:t>деятельностные</a:t>
            </a:r>
            <a:r>
              <a:rPr lang="ru-RU" sz="1600" dirty="0">
                <a:solidFill>
                  <a:srgbClr val="073E87"/>
                </a:solidFill>
              </a:rPr>
              <a:t> подходы к воспитанию и обучению учащихся;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600" dirty="0">
                <a:solidFill>
                  <a:srgbClr val="073E87"/>
                </a:solidFill>
              </a:rPr>
              <a:t>• центр развития социальной и культурной жизни обучающихся.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600" dirty="0">
                <a:solidFill>
                  <a:srgbClr val="073E87"/>
                </a:solidFill>
              </a:rPr>
              <a:t>Создание единого </a:t>
            </a:r>
            <a:r>
              <a:rPr lang="ru-RU" sz="1600" dirty="0" err="1">
                <a:solidFill>
                  <a:srgbClr val="073E87"/>
                </a:solidFill>
              </a:rPr>
              <a:t>воспитательно</a:t>
            </a:r>
            <a:r>
              <a:rPr lang="ru-RU" sz="1600" dirty="0">
                <a:solidFill>
                  <a:srgbClr val="073E87"/>
                </a:solidFill>
              </a:rPr>
              <a:t>-образовательного пространства лицея зависит не только от состояния дел внутри лицея, но и в немалой степени от благоприятной социально-культурной среды в семьях учащихся и в целом в микрорайоне, где находится лицей</a:t>
            </a:r>
            <a:r>
              <a:rPr lang="ru-RU" sz="1600" dirty="0" smtClean="0">
                <a:solidFill>
                  <a:srgbClr val="073E87"/>
                </a:solidFill>
              </a:rPr>
              <a:t>.</a:t>
            </a:r>
            <a:endParaRPr lang="ru-RU" sz="1600" dirty="0">
              <a:solidFill>
                <a:srgbClr val="073E87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700" b="1" i="1" dirty="0"/>
              <a:t>Новизна данного опыта определяется следующим: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850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85697291"/>
              </p:ext>
            </p:extLst>
          </p:nvPr>
        </p:nvGraphicFramePr>
        <p:xfrm>
          <a:off x="467544" y="764704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93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Социокультурный кластер</a:t>
            </a:r>
            <a:endParaRPr lang="ru-RU" sz="2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77261519"/>
              </p:ext>
            </p:extLst>
          </p:nvPr>
        </p:nvGraphicFramePr>
        <p:xfrm>
          <a:off x="3347864" y="2204864"/>
          <a:ext cx="554461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974942"/>
              </p:ext>
            </p:extLst>
          </p:nvPr>
        </p:nvGraphicFramePr>
        <p:xfrm>
          <a:off x="395536" y="1268766"/>
          <a:ext cx="3096344" cy="3871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344"/>
              </a:tblGrid>
              <a:tr h="115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14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/>
                          </a:solidFill>
                          <a:effectLst/>
                        </a:rPr>
                        <a:t> ИП Василенко</a:t>
                      </a:r>
                      <a:endParaRPr lang="ru-RU" sz="7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14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/>
                          </a:solidFill>
                          <a:effectLst/>
                        </a:rPr>
                        <a:t>ИП Лисогорова м-н «Ветеран»</a:t>
                      </a:r>
                      <a:endParaRPr lang="ru-RU" sz="7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14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/>
                          </a:solidFill>
                          <a:effectLst/>
                        </a:rPr>
                        <a:t>ООО Т.С. «Уссурийский бальзам»</a:t>
                      </a:r>
                      <a:endParaRPr lang="ru-RU" sz="7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14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/>
                          </a:solidFill>
                          <a:effectLst/>
                        </a:rPr>
                        <a:t>ООО «Меркурий»</a:t>
                      </a:r>
                      <a:endParaRPr lang="ru-RU" sz="7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14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/>
                          </a:solidFill>
                          <a:effectLst/>
                        </a:rPr>
                        <a:t>ИП Кутузов В.В., «Бургерная» </a:t>
                      </a:r>
                      <a:endParaRPr lang="ru-RU" sz="7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14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/>
                          </a:solidFill>
                          <a:effectLst/>
                        </a:rPr>
                        <a:t>ООО «Бальзам-1» </a:t>
                      </a:r>
                      <a:endParaRPr lang="ru-RU" sz="7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14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/>
                          </a:solidFill>
                          <a:effectLst/>
                        </a:rPr>
                        <a:t>ООО Магазин № 6</a:t>
                      </a:r>
                      <a:endParaRPr lang="ru-RU" sz="7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14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/>
                          </a:solidFill>
                          <a:effectLst/>
                        </a:rPr>
                        <a:t>ИП Ботенок Л.Г.</a:t>
                      </a:r>
                      <a:endParaRPr lang="ru-RU" sz="7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14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/>
                          </a:solidFill>
                          <a:effectLst/>
                        </a:rPr>
                        <a:t>ООО «Викт Ан»</a:t>
                      </a:r>
                      <a:endParaRPr lang="ru-RU" sz="7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14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/>
                          </a:solidFill>
                          <a:effectLst/>
                        </a:rPr>
                        <a:t>ООО «Оазис» </a:t>
                      </a:r>
                      <a:endParaRPr lang="ru-RU" sz="7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14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/>
                          </a:solidFill>
                          <a:effectLst/>
                        </a:rPr>
                        <a:t>ИП Романов И.Н.</a:t>
                      </a:r>
                      <a:endParaRPr lang="ru-RU" sz="7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199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/>
                          </a:solidFill>
                          <a:effectLst/>
                        </a:rPr>
                        <a:t>ООО «Открытие»</a:t>
                      </a:r>
                      <a:endParaRPr lang="ru-RU" sz="7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14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</a:rPr>
                        <a:t>ООО «</a:t>
                      </a:r>
                      <a:r>
                        <a:rPr lang="ru-RU" sz="900" dirty="0" err="1">
                          <a:solidFill>
                            <a:schemeClr val="tx2"/>
                          </a:solidFill>
                          <a:effectLst/>
                        </a:rPr>
                        <a:t>Приморопторг</a:t>
                      </a: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</a:rPr>
                        <a:t>»</a:t>
                      </a:r>
                      <a:endParaRPr lang="ru-RU" sz="7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14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</a:rPr>
                        <a:t>ИП </a:t>
                      </a:r>
                      <a:r>
                        <a:rPr lang="ru-RU" sz="900" dirty="0" err="1">
                          <a:solidFill>
                            <a:schemeClr val="tx2"/>
                          </a:solidFill>
                          <a:effectLst/>
                        </a:rPr>
                        <a:t>Каплунова</a:t>
                      </a: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</a:rPr>
                        <a:t> Г.Г., кафе «Ривьера»</a:t>
                      </a:r>
                      <a:endParaRPr lang="ru-RU" sz="7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14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/>
                          </a:solidFill>
                          <a:effectLst/>
                        </a:rPr>
                        <a:t>ООО «Уссурийский бальзам», «Савва Квартал 1»</a:t>
                      </a:r>
                      <a:endParaRPr lang="ru-RU" sz="7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14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</a:rPr>
                        <a:t>ИП </a:t>
                      </a:r>
                      <a:r>
                        <a:rPr lang="ru-RU" sz="900" dirty="0" err="1">
                          <a:solidFill>
                            <a:schemeClr val="tx2"/>
                          </a:solidFill>
                          <a:effectLst/>
                        </a:rPr>
                        <a:t>Скоблякова</a:t>
                      </a: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</a:rPr>
                        <a:t> Е.Г., м-н «Мари </a:t>
                      </a:r>
                      <a:r>
                        <a:rPr lang="ru-RU" sz="900" dirty="0" err="1">
                          <a:solidFill>
                            <a:schemeClr val="tx2"/>
                          </a:solidFill>
                          <a:effectLst/>
                        </a:rPr>
                        <a:t>Маркет</a:t>
                      </a: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</a:rPr>
                        <a:t>»</a:t>
                      </a:r>
                      <a:endParaRPr lang="ru-RU" sz="7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14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/>
                          </a:solidFill>
                          <a:effectLst/>
                        </a:rPr>
                        <a:t>ИП Терещенко И.О., м-н «Цветы»</a:t>
                      </a:r>
                      <a:endParaRPr lang="ru-RU" sz="7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14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/>
                          </a:solidFill>
                          <a:effectLst/>
                        </a:rPr>
                        <a:t>ИП Музыченко Е.А.</a:t>
                      </a:r>
                      <a:endParaRPr lang="ru-RU" sz="7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14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/>
                          </a:solidFill>
                          <a:effectLst/>
                        </a:rPr>
                        <a:t>ООО «Мастер»</a:t>
                      </a:r>
                      <a:endParaRPr lang="ru-RU" sz="7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14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/>
                          </a:solidFill>
                          <a:effectLst/>
                        </a:rPr>
                        <a:t>ИП Матвеева В.Ю.</a:t>
                      </a:r>
                      <a:endParaRPr lang="ru-RU" sz="7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14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/>
                          </a:solidFill>
                          <a:effectLst/>
                        </a:rPr>
                        <a:t>ООО «Дикси»</a:t>
                      </a:r>
                      <a:endParaRPr lang="ru-RU" sz="7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14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/>
                          </a:solidFill>
                          <a:effectLst/>
                        </a:rPr>
                        <a:t>ООО «Токис – Хлеб»</a:t>
                      </a:r>
                      <a:endParaRPr lang="ru-RU" sz="7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148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2"/>
                          </a:solidFill>
                          <a:effectLst/>
                        </a:rPr>
                        <a:t>ООО «Тажен»</a:t>
                      </a:r>
                      <a:endParaRPr lang="ru-RU" sz="70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  <a:tr h="296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/>
                          </a:solidFill>
                          <a:effectLst/>
                        </a:rPr>
                        <a:t>Производственные участки в МБОУ СОШ № 16, 22, 31, гимназия № 29, ОАО «Сбербанк»</a:t>
                      </a:r>
                      <a:endParaRPr lang="ru-RU" sz="7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75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293249"/>
              </p:ext>
            </p:extLst>
          </p:nvPr>
        </p:nvGraphicFramePr>
        <p:xfrm>
          <a:off x="1763688" y="1628800"/>
          <a:ext cx="6120680" cy="265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0680"/>
              </a:tblGrid>
              <a:tr h="265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66" marR="42666" marT="0" marB="0"/>
                </a:tc>
              </a:tr>
            </a:tbl>
          </a:graphicData>
        </a:graphic>
      </p:graphicFrame>
      <p:pic>
        <p:nvPicPr>
          <p:cNvPr id="1025" name="Picture 1" descr="J:\Социальные партнёры\Изображение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95250"/>
            <a:ext cx="3816424" cy="189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:\Социальные партнёры\Изображение 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9" y="2060848"/>
            <a:ext cx="32403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Социальные партнёры\Изображение 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0225"/>
            <a:ext cx="3130262" cy="234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Социальные партнёры\Изображение 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483008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J:\Социальные партнёры\Изображение 0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62" y="3717032"/>
            <a:ext cx="3599329" cy="241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1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Социальные партнёры\фото подпрогр\SSA452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09" y="836711"/>
            <a:ext cx="5294927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Социальные партнёры\фото подпрогр\SSA45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63" y="2924944"/>
            <a:ext cx="4632514" cy="347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91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Социальные партнёры\фото подпрогр\P11405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Социальные партнёры\фото подпрогр\P11107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76972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92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Наши партне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69" y="764705"/>
            <a:ext cx="5147691" cy="221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Благодарственное письм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32856"/>
            <a:ext cx="222780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Благодарственное письмо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37" y="3429000"/>
            <a:ext cx="2448272" cy="31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esktop\письм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2939"/>
            <a:ext cx="2440958" cy="32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700808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Задачи лицея как центра:</a:t>
            </a:r>
          </a:p>
          <a:p>
            <a:endParaRPr lang="ru-RU" sz="1600" b="1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• организация целенаправленной деятельности лицея по созданию оптимальных условий развития личности через освоение социокультурных ценностей.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• Развитие у учащихся значимости и важности участия в экологическом движении лицея, города, края, страны.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• Приобщение социума к  культуре родного края.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• Воспитание лидерских качеств и общественной активности.</a:t>
            </a:r>
          </a:p>
          <a:p>
            <a:pPr lvl="0"/>
            <a:r>
              <a:rPr lang="ru-RU" sz="1600" dirty="0" smtClean="0">
                <a:solidFill>
                  <a:schemeClr val="tx2"/>
                </a:solidFill>
              </a:rPr>
              <a:t>• Развитие творческих способностей учащихся.</a:t>
            </a:r>
            <a:r>
              <a:rPr lang="ru-RU" sz="1600" b="1" i="1" dirty="0">
                <a:solidFill>
                  <a:srgbClr val="073E87"/>
                </a:solidFill>
              </a:rPr>
              <a:t> </a:t>
            </a:r>
            <a:endParaRPr lang="ru-RU" sz="1600" b="1" i="1" dirty="0" smtClean="0">
              <a:solidFill>
                <a:srgbClr val="073E87"/>
              </a:solidFill>
            </a:endParaRPr>
          </a:p>
          <a:p>
            <a:pPr lvl="0"/>
            <a:endParaRPr lang="ru-RU" sz="1600" b="1" i="1" dirty="0">
              <a:solidFill>
                <a:srgbClr val="073E87"/>
              </a:solidFill>
            </a:endParaRPr>
          </a:p>
          <a:p>
            <a:pPr lvl="0"/>
            <a:r>
              <a:rPr lang="ru-RU" sz="1600" b="1" i="1" dirty="0" smtClean="0">
                <a:solidFill>
                  <a:srgbClr val="073E87"/>
                </a:solidFill>
              </a:rPr>
              <a:t>Основные </a:t>
            </a:r>
            <a:r>
              <a:rPr lang="ru-RU" sz="1600" b="1" i="1" dirty="0">
                <a:solidFill>
                  <a:srgbClr val="073E87"/>
                </a:solidFill>
              </a:rPr>
              <a:t>направления социокультурной деятельности:</a:t>
            </a:r>
          </a:p>
          <a:p>
            <a:pPr lvl="0"/>
            <a:endParaRPr lang="ru-RU" sz="1600" dirty="0">
              <a:solidFill>
                <a:srgbClr val="073E87"/>
              </a:solidFill>
            </a:endParaRPr>
          </a:p>
          <a:p>
            <a:pPr lvl="0"/>
            <a:r>
              <a:rPr lang="ru-RU" sz="1600" dirty="0">
                <a:solidFill>
                  <a:srgbClr val="073E87"/>
                </a:solidFill>
              </a:rPr>
              <a:t>• Формирование коммуникативных навыков учащихся через проведение коллективных творческих дел, праздников, экскурсий, игр и пр.,  разработку и защиту проектов.</a:t>
            </a:r>
          </a:p>
          <a:p>
            <a:pPr lvl="0"/>
            <a:r>
              <a:rPr lang="ru-RU" sz="1600" dirty="0">
                <a:solidFill>
                  <a:srgbClr val="073E87"/>
                </a:solidFill>
              </a:rPr>
              <a:t>•Организация и проведение традиционных мероприятий досугово-познавательного характера для учащихся.</a:t>
            </a:r>
          </a:p>
          <a:p>
            <a:pPr lvl="0"/>
            <a:r>
              <a:rPr lang="ru-RU" sz="1600" dirty="0">
                <a:solidFill>
                  <a:srgbClr val="073E87"/>
                </a:solidFill>
              </a:rPr>
              <a:t>• Привлечение к сотрудничеству в творческих проектах социальных партнёров.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59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153</TotalTime>
  <Words>612</Words>
  <Application>Microsoft Office PowerPoint</Application>
  <PresentationFormat>Экран (4:3)</PresentationFormat>
  <Paragraphs>94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                     Подпрограмма   «Лицей - социокультурный центр»  Программы развития  КГОАУ НПО «Профессиональный лицей № 45»  на 2009 – 2014 г.г.  </vt:lpstr>
      <vt:lpstr>Новизна данного опыта определяется следующим: </vt:lpstr>
      <vt:lpstr>Презентация PowerPoint</vt:lpstr>
      <vt:lpstr>Социокультурный кластер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Подпрограмма   «Лицей - социокультурный центр»  Программы развития  КГОАУ НПО «Профессиональный лицей № 45» на 2009 – 2014 г.г.</dc:title>
  <dc:creator>Admin</dc:creator>
  <cp:lastModifiedBy>Marina</cp:lastModifiedBy>
  <cp:revision>18</cp:revision>
  <dcterms:created xsi:type="dcterms:W3CDTF">2012-10-12T08:23:54Z</dcterms:created>
  <dcterms:modified xsi:type="dcterms:W3CDTF">2013-10-18T04:23:16Z</dcterms:modified>
</cp:coreProperties>
</file>