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8" r:id="rId4"/>
    <p:sldId id="269" r:id="rId5"/>
    <p:sldId id="258" r:id="rId6"/>
    <p:sldId id="261" r:id="rId7"/>
    <p:sldId id="26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07F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5730" autoAdjust="0"/>
    <p:restoredTop sz="94660"/>
  </p:normalViewPr>
  <p:slideViewPr>
    <p:cSldViewPr>
      <p:cViewPr varScale="1">
        <p:scale>
          <a:sx n="69" d="100"/>
          <a:sy n="69" d="100"/>
        </p:scale>
        <p:origin x="-181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C63DE5-3E07-42C3-BAAC-360E67ACDC7C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EFBFB7-A3E8-4070-9174-DF67A19B4A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C63DE5-3E07-42C3-BAAC-360E67ACDC7C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EFBFB7-A3E8-4070-9174-DF67A19B4A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C63DE5-3E07-42C3-BAAC-360E67ACDC7C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EFBFB7-A3E8-4070-9174-DF67A19B4A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C63DE5-3E07-42C3-BAAC-360E67ACDC7C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EFBFB7-A3E8-4070-9174-DF67A19B4A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C63DE5-3E07-42C3-BAAC-360E67ACDC7C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EFBFB7-A3E8-4070-9174-DF67A19B4A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C63DE5-3E07-42C3-BAAC-360E67ACDC7C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EFBFB7-A3E8-4070-9174-DF67A19B4A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C63DE5-3E07-42C3-BAAC-360E67ACDC7C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EFBFB7-A3E8-4070-9174-DF67A19B4A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C63DE5-3E07-42C3-BAAC-360E67ACDC7C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EFBFB7-A3E8-4070-9174-DF67A19B4A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C63DE5-3E07-42C3-BAAC-360E67ACDC7C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EFBFB7-A3E8-4070-9174-DF67A19B4A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C63DE5-3E07-42C3-BAAC-360E67ACDC7C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EFBFB7-A3E8-4070-9174-DF67A19B4A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C63DE5-3E07-42C3-BAAC-360E67ACDC7C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EFBFB7-A3E8-4070-9174-DF67A19B4A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8C63DE5-3E07-42C3-BAAC-360E67ACDC7C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2EFBFB7-A3E8-4070-9174-DF67A19B4A6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73935" y="2420888"/>
            <a:ext cx="7970965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6600" b="1" cap="none" spc="30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 Cyr" pitchFamily="18" charset="-52"/>
              </a:rPr>
              <a:t>Взаимно обратные</a:t>
            </a:r>
          </a:p>
          <a:p>
            <a:pPr algn="ctr"/>
            <a:r>
              <a:rPr lang="ru-RU" sz="6600" b="1" spc="30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 Cyr" pitchFamily="18" charset="-52"/>
              </a:rPr>
              <a:t>числа</a:t>
            </a:r>
            <a:endParaRPr lang="ru-RU" sz="6600" b="1" cap="none" spc="300" dirty="0">
              <a:ln w="11430"/>
              <a:solidFill>
                <a:schemeClr val="tx2">
                  <a:lumMod val="5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 Cyr" pitchFamily="18" charset="-5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642918"/>
            <a:ext cx="821537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algn="ctr"/>
            <a:r>
              <a:rPr lang="ru-RU" sz="3600" b="1" dirty="0" smtClean="0">
                <a:latin typeface="Times New Roman"/>
              </a:rPr>
              <a:t>Представьте в виде неправильной дроби:</a:t>
            </a:r>
          </a:p>
          <a:p>
            <a:pPr marR="0" algn="just"/>
            <a:endParaRPr lang="ru-RU" sz="3600" dirty="0" smtClean="0">
              <a:latin typeface="Times New Roman"/>
            </a:endParaRPr>
          </a:p>
          <a:p>
            <a:pPr marR="0" algn="just"/>
            <a:endParaRPr lang="ru-RU" sz="3600" baseline="0" dirty="0" smtClean="0">
              <a:latin typeface="Times New Roman"/>
            </a:endParaRPr>
          </a:p>
        </p:txBody>
      </p:sp>
      <p:pic>
        <p:nvPicPr>
          <p:cNvPr id="2050" name="Picture 2" descr="E:\Users\Л\Pictures\УЧИТЕЛЬ ФОТО\1191269027_c41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300192" y="3645024"/>
            <a:ext cx="2249320" cy="2564904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2071678"/>
            <a:ext cx="6597144" cy="1714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Выполните умножение:</a:t>
            </a:r>
          </a:p>
          <a:p>
            <a:pPr algn="just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49459" y="2285992"/>
            <a:ext cx="7717266" cy="1500198"/>
          </a:xfrm>
          <a:prstGeom prst="rect">
            <a:avLst/>
          </a:prstGeom>
          <a:noFill/>
        </p:spPr>
      </p:pic>
      <p:pic>
        <p:nvPicPr>
          <p:cNvPr id="6" name="Picture 2" descr="E:\Users\Л\Pictures\33060-Clipart-Illustration-Of-A-Smart-School-Girl-Surrounded-By-Math-Symbol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3929066"/>
            <a:ext cx="2643206" cy="2572721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Решите уравнение:</a:t>
            </a:r>
          </a:p>
          <a:p>
            <a:pPr algn="just">
              <a:buNone/>
            </a:pPr>
            <a:endParaRPr lang="ru-RU" dirty="0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1262" y="2571744"/>
            <a:ext cx="7924960" cy="12858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548680"/>
            <a:ext cx="734481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marR="0" indent="-514350" algn="just">
              <a:buAutoNum type="arabicPeriod"/>
            </a:pPr>
            <a:r>
              <a:rPr lang="ru-RU" sz="3200" dirty="0" smtClean="0">
                <a:latin typeface="Times New Roman"/>
              </a:rPr>
              <a:t>Приведите примеры взаимно обратных чисел.</a:t>
            </a:r>
          </a:p>
          <a:p>
            <a:pPr marL="514350" marR="0" indent="-514350" algn="just">
              <a:buAutoNum type="arabicPeriod"/>
            </a:pPr>
            <a:r>
              <a:rPr lang="ru-RU" sz="3200" baseline="0" dirty="0" smtClean="0">
                <a:latin typeface="Times New Roman"/>
              </a:rPr>
              <a:t>Найдите значение выражения:</a:t>
            </a:r>
          </a:p>
          <a:p>
            <a:pPr marL="514350" marR="0" indent="-514350" algn="just"/>
            <a:r>
              <a:rPr lang="ru-RU" sz="3200" dirty="0" smtClean="0">
                <a:latin typeface="Times New Roman"/>
              </a:rPr>
              <a:t>  </a:t>
            </a:r>
            <a:endParaRPr lang="ru-RU" sz="3200" baseline="0" dirty="0" smtClean="0">
              <a:latin typeface="Times New Roman"/>
            </a:endParaRPr>
          </a:p>
          <a:p>
            <a:pPr marL="514350" marR="0" indent="-514350" algn="just"/>
            <a:endParaRPr lang="ru-RU" sz="3200" baseline="0" dirty="0" smtClean="0">
              <a:latin typeface="Times New Roman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2285992"/>
            <a:ext cx="4357718" cy="13101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332656"/>
            <a:ext cx="7200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algn="ctr"/>
            <a:r>
              <a:rPr lang="ru-RU" sz="4400" dirty="0" smtClean="0">
                <a:latin typeface="Times New Roman"/>
              </a:rPr>
              <a:t> </a:t>
            </a:r>
            <a:r>
              <a:rPr lang="ru-RU" sz="4000" dirty="0" smtClean="0">
                <a:latin typeface="Times New Roman"/>
              </a:rPr>
              <a:t>Определение взаимно обратных чисел</a:t>
            </a:r>
            <a:endParaRPr lang="ru-RU" sz="4400" dirty="0" smtClean="0">
              <a:latin typeface="Times New Roman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2143116"/>
            <a:ext cx="5328592" cy="2492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2285984" y="4929198"/>
            <a:ext cx="432048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solidFill>
                  <a:prstClr val="black"/>
                </a:solidFill>
                <a:latin typeface="Times New Roman"/>
              </a:rPr>
              <a:t>при а ≠ 0 и в ≠ 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3040" y="500042"/>
            <a:ext cx="86409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algn="just"/>
            <a:endParaRPr lang="ru-RU" sz="2800" dirty="0" smtClean="0">
              <a:latin typeface="Times New Roman"/>
            </a:endParaRPr>
          </a:p>
          <a:p>
            <a:pPr marR="0" algn="just"/>
            <a:r>
              <a:rPr lang="ru-RU" sz="2800" dirty="0" smtClean="0">
                <a:latin typeface="Times New Roman"/>
              </a:rPr>
              <a:t>1.  Какие числа называют взаимно обратными?</a:t>
            </a:r>
          </a:p>
          <a:p>
            <a:pPr marR="0" algn="just"/>
            <a:endParaRPr lang="ru-RU" sz="2800" dirty="0" smtClean="0">
              <a:latin typeface="Times New Roman"/>
            </a:endParaRPr>
          </a:p>
          <a:p>
            <a:pPr marR="0" algn="just"/>
            <a:r>
              <a:rPr lang="ru-RU" sz="2800" dirty="0" smtClean="0">
                <a:latin typeface="Times New Roman"/>
              </a:rPr>
              <a:t>2.  Как записать число, обратное дроби? </a:t>
            </a:r>
          </a:p>
          <a:p>
            <a:pPr marR="0" algn="just"/>
            <a:endParaRPr lang="ru-RU" sz="2800" dirty="0" smtClean="0">
              <a:latin typeface="Times New Roman"/>
            </a:endParaRPr>
          </a:p>
          <a:p>
            <a:pPr marR="0" algn="just"/>
            <a:r>
              <a:rPr lang="ru-RU" sz="2800" dirty="0" smtClean="0">
                <a:latin typeface="Times New Roman"/>
              </a:rPr>
              <a:t>3.  Как записать число, обратное натуральному числу?</a:t>
            </a:r>
          </a:p>
          <a:p>
            <a:pPr marR="0" algn="just"/>
            <a:endParaRPr lang="ru-RU" sz="2800" dirty="0" smtClean="0">
              <a:latin typeface="Times New Roman"/>
            </a:endParaRPr>
          </a:p>
          <a:p>
            <a:pPr marR="0" algn="just"/>
            <a:r>
              <a:rPr lang="ru-RU" sz="2800" dirty="0" smtClean="0">
                <a:latin typeface="Times New Roman"/>
              </a:rPr>
              <a:t>4.  Как записать число, обратное смешанному числу?</a:t>
            </a:r>
          </a:p>
          <a:p>
            <a:pPr marR="0" algn="just"/>
            <a:endParaRPr lang="ru-RU" sz="2800" dirty="0" smtClean="0">
              <a:latin typeface="Times New Roman"/>
            </a:endParaRPr>
          </a:p>
        </p:txBody>
      </p:sp>
      <p:pic>
        <p:nvPicPr>
          <p:cNvPr id="6146" name="Picture 2" descr="E:\Users\Л\Pictures\previ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4071942"/>
            <a:ext cx="2339752" cy="2525195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107</TotalTime>
  <Words>76</Words>
  <Application>Microsoft Office PowerPoint</Application>
  <PresentationFormat>Экран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</dc:creator>
  <cp:lastModifiedBy>Ольга</cp:lastModifiedBy>
  <cp:revision>20</cp:revision>
  <dcterms:created xsi:type="dcterms:W3CDTF">2011-11-27T20:56:59Z</dcterms:created>
  <dcterms:modified xsi:type="dcterms:W3CDTF">2015-01-25T13:40:10Z</dcterms:modified>
</cp:coreProperties>
</file>