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5AB5FA-FBB5-43A2-ADEC-019920B0F732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B56B54-DC6F-40ED-B8A7-EE0FC66BCA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916833"/>
            <a:ext cx="8458200" cy="3168351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Задачи о подбрасывании монет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8993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для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b="1" dirty="0" smtClean="0"/>
              <a:t>В сборнике билетов по геометрии всего 35 билетов, в 14 из них встречается вопрос по свойствам окружности. Найдите вероятность того, что в случайно выбранном на экзамене билете школьнику  достанется вопрос по свойствам окружности.</a:t>
            </a:r>
          </a:p>
          <a:p>
            <a:pPr algn="just"/>
            <a:r>
              <a:rPr lang="ru-RU" b="1" dirty="0" smtClean="0"/>
              <a:t>2. В некоторой школе 500 учащихся, среди них 257 мальчиков. Найдите вероятность того, что выбранный наугад учащийся этой школы окажется девочкой.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13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3. </a:t>
            </a:r>
            <a:r>
              <a:rPr lang="ru-RU" b="1" dirty="0"/>
              <a:t>З</a:t>
            </a:r>
            <a:r>
              <a:rPr lang="ru-RU" b="1" dirty="0" smtClean="0"/>
              <a:t>авод  выпускает часы. В среднем на 100 качественных часов приходится 15 со скрытыми дефектами. Вася купил себе часы этого завода. Найдите вероятность того, что купленные часы окажутся качественными. Результат округлите до сотых.</a:t>
            </a:r>
          </a:p>
          <a:p>
            <a:pPr algn="just"/>
            <a:r>
              <a:rPr lang="ru-RU" b="1" dirty="0" smtClean="0"/>
              <a:t>4. В случайном эксперименте симметричную монету бросают дважды. Найдите вероятность того, что в первый раз выпадет орел, во второй- решка.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44684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5. </a:t>
            </a:r>
            <a:r>
              <a:rPr lang="ru-RU" sz="3300" b="1" dirty="0" smtClean="0"/>
              <a:t>Игральный кубик бросают дважды. Сколько элементарных исходов благоприятствуют событию А – «сумма очков равна 3».</a:t>
            </a:r>
          </a:p>
          <a:p>
            <a:pPr algn="just"/>
            <a:r>
              <a:rPr lang="ru-RU" sz="3300" b="1" dirty="0" smtClean="0"/>
              <a:t>6. </a:t>
            </a:r>
            <a:r>
              <a:rPr lang="ru-RU" sz="3300" b="1" dirty="0"/>
              <a:t>К</a:t>
            </a:r>
            <a:r>
              <a:rPr lang="ru-RU" sz="3300" b="1" dirty="0" smtClean="0"/>
              <a:t>акова вероятность того, что случайно выбранное натуральное число от 20 до 59 делится на 6?</a:t>
            </a:r>
          </a:p>
          <a:p>
            <a:pPr algn="just"/>
            <a:r>
              <a:rPr lang="ru-RU" sz="3300" b="1" dirty="0" smtClean="0"/>
              <a:t>7. В фирме перевозок «Букет» в наличии 80 грузовиков: 74 из них с изображениями красного цветка на желтом фоне, остальные- с изображениями желтого цветка на красном фоне. Найдите вероятность того, что на случайный вызов приедет машина с изображениями желтого цветка на красном фоне.</a:t>
            </a: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377647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Симметричную монету бросают дважды. Найдите вероятность того, что решка выпадет ровно один раз. </a:t>
            </a:r>
          </a:p>
          <a:p>
            <a:pPr algn="just"/>
            <a:r>
              <a:rPr lang="ru-RU" b="1" i="1" dirty="0" smtClean="0"/>
              <a:t>Решение</a:t>
            </a:r>
            <a:r>
              <a:rPr lang="ru-RU" b="1" dirty="0" smtClean="0"/>
              <a:t>: В таких задачах удобно выписать  все возможные исходы, записывая их при помощи букв Р (решка) и О (орел), а при втором – решка. В рассматриваемой задаче возможны 4 исхода: РР,РО,ОР,ОО. Благоприятствуют событию «решка выпадет ровно один раз» 2 исхода: РО и ОР. Искомая вероятность равна 2/4=0,5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47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Симметричную монету бросают трижды. Найдите вероятность того, что орел выпадет ровно 2 раза.</a:t>
            </a:r>
          </a:p>
          <a:p>
            <a:pPr algn="just"/>
            <a:r>
              <a:rPr lang="ru-RU" b="1" i="1" u="sng" dirty="0" smtClean="0"/>
              <a:t>Решение</a:t>
            </a:r>
            <a:r>
              <a:rPr lang="ru-RU" b="1" dirty="0" smtClean="0"/>
              <a:t>: Всего возможно 8 исходов РРР, РРО,РОР,РОО,ОРР,ОРО,ООР,ООО.  Благоприятствуют событию «орел выпадет ровно  2 раза» 3 исхода: РОО,ОРО,ООР. Искомая вероятность 3/8=0,375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225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Перед началом футбольного матча судья бросает монетку, чтобы определить, какая из команд начнет игру с мячом. Команда «Изумруд» играет три матча с разными командами. Найдите вероятность того, что в этих играх «Изумруд» выиграет жребий ровно один раз. </a:t>
            </a:r>
          </a:p>
          <a:p>
            <a:pPr algn="just"/>
            <a:r>
              <a:rPr lang="ru-RU" b="1" i="1" u="sng" dirty="0" smtClean="0"/>
              <a:t>Решение: </a:t>
            </a:r>
            <a:r>
              <a:rPr lang="ru-RU" b="1" dirty="0" smtClean="0"/>
              <a:t> Пусть каждый раз выпадение решки означает выигрыш жребия «Изумрудом». Тогда возможны 8 исходов: РРР, РРО, РОР,РОО,ОРР,ОРО,ООР,ООО. Благоприятствуют событию «решка выпадет один раз» 3 исхода: РОО, ОРО, ООР. Искомая вероятность равна 3/8=0,375</a:t>
            </a:r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212988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Симметричную монету бросают дважды. Найдите вероятность того, что наступит исход РОО (в первый раз выпадает решка, во второй и третий - орел).</a:t>
            </a:r>
          </a:p>
          <a:p>
            <a:pPr algn="just"/>
            <a:r>
              <a:rPr lang="ru-RU" b="1" i="1" u="sng" dirty="0" smtClean="0"/>
              <a:t>Решение: </a:t>
            </a:r>
            <a:r>
              <a:rPr lang="ru-RU" b="1" dirty="0" smtClean="0"/>
              <a:t>Здесь имеется 8 исходов: РРР, РРО,РОР, РОО, ОРР,ОРО,ООР, ООО. Вероятность наступления исхода РОО равна 1/8 = 0,125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262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90790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Задачи о бросках кубика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38102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Игральный кубик бросают дважды. Сколько элементарных исходов опыта благоприятствуют  событию «сумма очков равна 8».</a:t>
            </a:r>
          </a:p>
          <a:p>
            <a:r>
              <a:rPr lang="ru-RU" b="1" i="1" u="sng" dirty="0" smtClean="0"/>
              <a:t>Решение:</a:t>
            </a:r>
            <a:r>
              <a:rPr lang="ru-RU" b="1" dirty="0" smtClean="0"/>
              <a:t>  исходом будем считать пару чисел: очки при первом и втором броске. Тогда указанному событию благоприятствуют следующие исходы: 2+6, 3+5, 4+4, 5+3, 6+2. Их количество равно 5. </a:t>
            </a:r>
          </a:p>
          <a:p>
            <a:r>
              <a:rPr lang="ru-RU" b="1" dirty="0" smtClean="0"/>
              <a:t> Ответ: 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022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Одновременно бросают две игральные кости. Найдите вероятность того, что в сумме выпадет 4 очка. Результат округлите до сотых.</a:t>
            </a:r>
          </a:p>
          <a:p>
            <a:pPr algn="just"/>
            <a:r>
              <a:rPr lang="ru-RU" b="1" i="1" u="sng" dirty="0" smtClean="0"/>
              <a:t>Решение: </a:t>
            </a:r>
            <a:r>
              <a:rPr lang="ru-RU" b="1" dirty="0" smtClean="0"/>
              <a:t>Исходом будем считать пару чисел: очки, выпавшие на первой и второй игральной кости. Всего имеется 36 равновозможных исходов (на первой кости число от 1 до 6, на второй – также число от 1 до 6). Событию «в сумме выпало 4» благоприятствуют следующие исходы: 1+3, 2+2,3+1. Их всего 3.вероятность 3/36=1/12=0, 083…</a:t>
            </a:r>
          </a:p>
          <a:p>
            <a:pPr algn="just"/>
            <a:r>
              <a:rPr lang="ru-RU" b="1" dirty="0" smtClean="0"/>
              <a:t>Ответ: 0,08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5794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Одновременно бросают три игральные кости. Найдите вероятность того, что в сумме выпадет 5 очков. Результат, округлите до сотых. </a:t>
            </a:r>
          </a:p>
          <a:p>
            <a:pPr algn="just"/>
            <a:r>
              <a:rPr lang="ru-RU" b="1" i="1" u="sng" dirty="0" smtClean="0"/>
              <a:t>Решение</a:t>
            </a:r>
            <a:r>
              <a:rPr lang="ru-RU" b="1" i="1" dirty="0" smtClean="0"/>
              <a:t>:  исходом будем считать тройку чисел: очки, выпавшие на первой, второй и третьей игральной кости. Всего имеется  6³ =216 равновозможных исходов. Событию  «в сумме выпало 5» благоприятствуют следующие исходы: 1+1+3, 1+3+1, 3+1+1, 1+2+2, 2+2+1, 2+1+2. Всего 6. </a:t>
            </a:r>
            <a:r>
              <a:rPr lang="ru-RU" b="1" i="1" dirty="0"/>
              <a:t>В</a:t>
            </a:r>
            <a:r>
              <a:rPr lang="ru-RU" b="1" i="1" dirty="0" smtClean="0"/>
              <a:t>ероятность  равна 6/216=1/36=0,027</a:t>
            </a:r>
          </a:p>
          <a:p>
            <a:pPr algn="just"/>
            <a:r>
              <a:rPr lang="ru-RU" b="1" i="1" dirty="0" smtClean="0"/>
              <a:t>Ответ: 0,03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4391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747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Задачи о подбрасывании монет</vt:lpstr>
      <vt:lpstr>Задача №1</vt:lpstr>
      <vt:lpstr>Задача №2</vt:lpstr>
      <vt:lpstr>Задача №3</vt:lpstr>
      <vt:lpstr>Задача №4</vt:lpstr>
      <vt:lpstr>Задачи о бросках кубика</vt:lpstr>
      <vt:lpstr>Задача №1</vt:lpstr>
      <vt:lpstr>Задача №2</vt:lpstr>
      <vt:lpstr>Задача №3</vt:lpstr>
      <vt:lpstr>Задачи для самостоятельной работы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о подбрасывании монет</dc:title>
  <dc:creator>Учительская</dc:creator>
  <cp:lastModifiedBy>Учительская</cp:lastModifiedBy>
  <cp:revision>60</cp:revision>
  <dcterms:created xsi:type="dcterms:W3CDTF">2014-02-03T02:43:25Z</dcterms:created>
  <dcterms:modified xsi:type="dcterms:W3CDTF">2014-02-05T01:37:58Z</dcterms:modified>
</cp:coreProperties>
</file>