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56" r:id="rId2"/>
    <p:sldId id="270" r:id="rId3"/>
    <p:sldId id="287" r:id="rId4"/>
    <p:sldId id="288" r:id="rId5"/>
    <p:sldId id="289" r:id="rId6"/>
    <p:sldId id="291" r:id="rId7"/>
    <p:sldId id="292" r:id="rId8"/>
    <p:sldId id="290" r:id="rId9"/>
    <p:sldId id="293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89716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10CA3-2398-4EF3-BD40-99CFC29B1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8408-A72A-4DDE-8DC5-52FB03C16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E3C43-1EFE-49F7-B59B-0036F6E52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73D3F-4F56-437E-B723-427550443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CA2A-C11E-4F10-9AA0-099BB9751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B0D0-B978-4E7D-8C99-60F8913CA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6DCF-AC0B-4BBA-AAA3-5B10F22F2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4148-034D-4C7E-9AB8-0D9FACB24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EA3F7-DBDE-4804-A111-371DB6828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A7FCA-0826-4D4A-BB37-EEB3E1B23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2B84-5434-4146-815D-95320F9D7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F778AC-583A-41BF-A16C-35EFFB137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PowerPoint_97-2003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52400"/>
            <a:ext cx="6477000" cy="6324600"/>
          </a:xfrm>
        </p:spPr>
        <p:txBody>
          <a:bodyPr/>
          <a:lstStyle/>
          <a:p>
            <a:r>
              <a:rPr lang="ru-RU" sz="2800" i="1" smtClean="0"/>
              <a:t>Загадка: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Вот одежда, так одежда!</a:t>
            </a:r>
            <a:br>
              <a:rPr lang="ru-RU" sz="3200" smtClean="0"/>
            </a:br>
            <a:r>
              <a:rPr lang="ru-RU" sz="3200" smtClean="0"/>
              <a:t>В ней уютно и тепло,</a:t>
            </a:r>
            <a:br>
              <a:rPr lang="ru-RU" sz="3200" smtClean="0"/>
            </a:br>
            <a:r>
              <a:rPr lang="ru-RU" sz="3200" smtClean="0"/>
              <a:t>Под дождём не промокает</a:t>
            </a:r>
            <a:br>
              <a:rPr lang="ru-RU" sz="3200" smtClean="0"/>
            </a:br>
            <a:r>
              <a:rPr lang="ru-RU" sz="3200" smtClean="0"/>
              <a:t>И не мнётся ни за что!</a:t>
            </a:r>
            <a:br>
              <a:rPr lang="ru-RU" sz="3200" smtClean="0"/>
            </a:br>
            <a:r>
              <a:rPr lang="ru-RU" sz="3200" smtClean="0"/>
              <a:t>А ещё – не выцветает, </a:t>
            </a:r>
            <a:br>
              <a:rPr lang="ru-RU" sz="3200" smtClean="0"/>
            </a:br>
            <a:r>
              <a:rPr lang="ru-RU" sz="3200" smtClean="0"/>
              <a:t>И дышать легко нам в ней,</a:t>
            </a:r>
            <a:br>
              <a:rPr lang="ru-RU" sz="3200" smtClean="0"/>
            </a:br>
            <a:r>
              <a:rPr lang="ru-RU" sz="3200" smtClean="0"/>
              <a:t>И носить её мы можем</a:t>
            </a:r>
            <a:br>
              <a:rPr lang="ru-RU" sz="3200" smtClean="0"/>
            </a:br>
            <a:r>
              <a:rPr lang="ru-RU" sz="3200" smtClean="0"/>
              <a:t>Не снимая много дней.</a:t>
            </a:r>
            <a:br>
              <a:rPr lang="ru-RU" sz="3200" smtClean="0"/>
            </a:br>
            <a:r>
              <a:rPr lang="ru-RU" sz="3200" smtClean="0"/>
              <a:t>– </a:t>
            </a:r>
            <a:r>
              <a:rPr lang="ru-RU" sz="4800" b="1" i="1" smtClean="0">
                <a:solidFill>
                  <a:srgbClr val="FF0000"/>
                </a:solidFill>
              </a:rPr>
              <a:t>О чём идёт речь?</a:t>
            </a:r>
            <a:endParaRPr lang="ru-RU" sz="3200" b="1" i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            </a:t>
            </a:r>
          </a:p>
        </p:txBody>
      </p:sp>
      <p:pic>
        <p:nvPicPr>
          <p:cNvPr id="3076" name="Picture 4" descr="C:\Users\Елена\Pictures\картинки Полины\крп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2286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7" name="Picture 5" descr="C:\Users\Елена\Pictures\картинки Полины\жл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352800"/>
            <a:ext cx="22860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38100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latin typeface="Times New Roman" pitchFamily="18" charset="0"/>
              </a:rPr>
              <a:t>Спасибо за работу! </a:t>
            </a:r>
            <a:br>
              <a:rPr lang="ru-RU" sz="7200" dirty="0" smtClean="0">
                <a:latin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</a:rPr>
              <a:t>Успехов!</a:t>
            </a:r>
          </a:p>
        </p:txBody>
      </p:sp>
      <p:pic>
        <p:nvPicPr>
          <p:cNvPr id="11267" name="Picture 4" descr="24m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4648200"/>
            <a:ext cx="3200400" cy="1981200"/>
          </a:xfr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17526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latin typeface="Times New Roman" pitchFamily="18" charset="0"/>
              </a:rPr>
              <a:t>   О коже …!</a:t>
            </a:r>
          </a:p>
        </p:txBody>
      </p:sp>
      <p:pic>
        <p:nvPicPr>
          <p:cNvPr id="4099" name="Picture 5" descr="C:\Users\Елена\Pictures\картинки Полины\имим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2057400"/>
            <a:ext cx="7391400" cy="4495800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600" dirty="0" smtClean="0"/>
              <a:t>Кожа – это самый большой орган тела человека. Кожа служит границей, отделяющей внутреннюю среду организма от внешней среды. Мы уже многое знаем о коже. </a:t>
            </a:r>
          </a:p>
          <a:p>
            <a:pPr>
              <a:buFont typeface="Arial" charset="0"/>
              <a:buNone/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   Как вы думаете, какова тема сегодняшнего нашего урока?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r>
              <a:rPr lang="ru-RU" sz="4800" i="1" dirty="0" smtClean="0">
                <a:solidFill>
                  <a:srgbClr val="FF0000"/>
                </a:solidFill>
              </a:rPr>
              <a:t>                        </a:t>
            </a:r>
            <a:r>
              <a:rPr lang="ru-RU" sz="4400" b="1" i="1" dirty="0" smtClean="0">
                <a:solidFill>
                  <a:srgbClr val="FF0000"/>
                </a:solidFill>
              </a:rPr>
              <a:t>«Кожа – </a:t>
            </a:r>
          </a:p>
          <a:p>
            <a:pPr>
              <a:buFont typeface="Arial" charset="0"/>
              <a:buNone/>
              <a:defRPr/>
            </a:pPr>
            <a:r>
              <a:rPr lang="ru-RU" sz="4400" b="1" i="1" dirty="0" smtClean="0">
                <a:solidFill>
                  <a:srgbClr val="FF0000"/>
                </a:solidFill>
              </a:rPr>
              <a:t>          покровный орган человека»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pic>
        <p:nvPicPr>
          <p:cNvPr id="4" name="Picture 6" descr="C:\Users\Елена\Pictures\картинки Полины\ь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276600"/>
            <a:ext cx="36576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C:\Users\Елена\Pictures\картинки Полины\иии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76600"/>
            <a:ext cx="44958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ru-RU" sz="3600" b="1" i="1" smtClean="0">
                <a:solidFill>
                  <a:srgbClr val="FF0000"/>
                </a:solidFill>
              </a:rPr>
              <a:t>Верите ли Вы что…?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  <a:solidFill>
            <a:schemeClr val="bg1"/>
          </a:solidFill>
        </p:spPr>
        <p:txBody>
          <a:bodyPr/>
          <a:lstStyle/>
          <a:p>
            <a:pPr marL="457200" indent="-457200">
              <a:buFont typeface="Arial" charset="0"/>
              <a:buAutoNum type="arabicPeriod"/>
              <a:defRPr/>
            </a:pPr>
            <a:r>
              <a:rPr lang="ru-RU" sz="2400" dirty="0" smtClean="0"/>
              <a:t>Выдавливание угрей, прыщей поможет быстрее избавиться от них.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ru-RU" sz="2400" dirty="0" smtClean="0"/>
              <a:t>2. Общение с больными животными не влияет на состояние кожи человека.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ru-RU" sz="2400" dirty="0" smtClean="0"/>
              <a:t>3.  Подросткам можно пользоваться маминой или папиной косметикой. 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ru-RU" sz="2400" dirty="0" smtClean="0"/>
              <a:t>4. Ожог может сопровождаться болевым шоком и отравлением организма.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ru-RU" sz="2400" dirty="0" smtClean="0"/>
              <a:t>5. Если кожу человека покрыть краской, то он может умереть.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/>
              <a:t>6.  Для ухода за кожей лица подросткам можно использовать отвары трав.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/>
              <a:t>7. Стригущим лишаем можно заразиться, если надевать чужую шапку, или пользоваться чужой расческой.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/>
              <a:t>8. После общения с домашними животными не обязательно мыть руки.</a:t>
            </a:r>
          </a:p>
          <a:p>
            <a:pPr>
              <a:defRPr/>
            </a:pP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smtClean="0">
                <a:solidFill>
                  <a:srgbClr val="FF0000"/>
                </a:solidFill>
              </a:rPr>
              <a:t>Активное чтение и маркировка текста: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      “</a:t>
            </a:r>
            <a:r>
              <a:rPr lang="en-US" b="1" smtClean="0">
                <a:solidFill>
                  <a:srgbClr val="FF0000"/>
                </a:solidFill>
              </a:rPr>
              <a:t>V</a:t>
            </a:r>
            <a:r>
              <a:rPr lang="ru-RU" b="1" smtClean="0">
                <a:solidFill>
                  <a:srgbClr val="FF0000"/>
                </a:solidFill>
              </a:rPr>
              <a:t>”  </a:t>
            </a:r>
            <a:r>
              <a:rPr lang="ru-RU" smtClean="0"/>
              <a:t>-     известная информация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      “+”   </a:t>
            </a:r>
            <a:r>
              <a:rPr lang="ru-RU" smtClean="0"/>
              <a:t>-    новая информация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       “-”   </a:t>
            </a:r>
            <a:r>
              <a:rPr lang="ru-RU" smtClean="0"/>
              <a:t>-      думал иначе, противоречит     моим   представлениям;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       “?”</a:t>
            </a:r>
            <a:r>
              <a:rPr lang="ru-RU" smtClean="0"/>
              <a:t> -      не понятно, есть 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/>
          </a:solidFill>
        </p:spPr>
        <p:txBody>
          <a:bodyPr/>
          <a:lstStyle/>
          <a:p>
            <a:r>
              <a:rPr lang="ru-RU" b="1" i="1" smtClean="0">
                <a:solidFill>
                  <a:srgbClr val="FF0000"/>
                </a:solidFill>
              </a:rPr>
              <a:t>Составляем схему- кластер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solidFill>
            <a:schemeClr val="bg1"/>
          </a:solidFill>
        </p:spPr>
        <p:txBody>
          <a:bodyPr/>
          <a:lstStyle/>
          <a:p>
            <a:r>
              <a:rPr lang="ru-RU" smtClean="0"/>
              <a:t>Вернёмся к ключевому слову нашего урока </a:t>
            </a:r>
            <a:r>
              <a:rPr lang="ru-RU" b="1" smtClean="0"/>
              <a:t>– коже </a:t>
            </a:r>
            <a:r>
              <a:rPr lang="ru-RU" smtClean="0"/>
              <a:t>и к тем терминам, которые находятся вокруг него.</a:t>
            </a:r>
          </a:p>
          <a:p>
            <a:r>
              <a:rPr lang="ru-RU" smtClean="0"/>
              <a:t> Попробуйте сгруппировать эти сведения и дополнительные идеи по теме, установить логические связи и составить структурно-логическую схему. Работаем в паре,  составляем кластер на отдельном листе бумаги.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3175" y="1588"/>
          <a:ext cx="9137650" cy="6851650"/>
        </p:xfrm>
        <a:graphic>
          <a:graphicData uri="http://schemas.openxmlformats.org/presentationml/2006/ole">
            <p:oleObj spid="_x0000_s1026" name="Презентация" r:id="rId3" imgW="1687086" imgH="1265085" progId="PowerPoint.Show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2588" y="4418013"/>
            <a:ext cx="4572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98438"/>
            <a:ext cx="8207375" cy="6264275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10244" name="Группа 126"/>
          <p:cNvGrpSpPr>
            <a:grpSpLocks/>
          </p:cNvGrpSpPr>
          <p:nvPr/>
        </p:nvGrpSpPr>
        <p:grpSpPr bwMode="auto">
          <a:xfrm>
            <a:off x="684213" y="260350"/>
            <a:ext cx="6872287" cy="6224588"/>
            <a:chOff x="776489" y="214278"/>
            <a:chExt cx="6872237" cy="622404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2921185" y="6020847"/>
              <a:ext cx="431797" cy="41747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342900" indent="-342900" algn="ctr">
                <a:buFont typeface="+mj-lt"/>
                <a:buAutoNum type="arabicParenR"/>
                <a:defRPr/>
              </a:pPr>
              <a:endParaRPr lang="ru-RU" dirty="0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3359332" y="1461944"/>
              <a:ext cx="431797" cy="41747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342900" indent="-342900" algn="ctr">
                <a:buFont typeface="+mj-lt"/>
                <a:buAutoNum type="arabicParenR"/>
                <a:defRPr/>
              </a:pPr>
              <a:endParaRPr lang="ru-RU" dirty="0"/>
            </a:p>
          </p:txBody>
        </p:sp>
        <p:grpSp>
          <p:nvGrpSpPr>
            <p:cNvPr id="10315" name="Группа 108"/>
            <p:cNvGrpSpPr>
              <a:grpSpLocks/>
            </p:cNvGrpSpPr>
            <p:nvPr/>
          </p:nvGrpSpPr>
          <p:grpSpPr bwMode="auto">
            <a:xfrm>
              <a:off x="776489" y="214278"/>
              <a:ext cx="6872237" cy="5818404"/>
              <a:chOff x="776489" y="214227"/>
              <a:chExt cx="6872237" cy="5818404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198761" y="1866671"/>
                <a:ext cx="431797" cy="41747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2487802" y="4360416"/>
                <a:ext cx="431797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3359332" y="4360416"/>
                <a:ext cx="431797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2056005" y="4360416"/>
                <a:ext cx="431797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1632145" y="4360416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grpSp>
            <p:nvGrpSpPr>
              <p:cNvPr id="10321" name="Группа 3"/>
              <p:cNvGrpSpPr>
                <a:grpSpLocks/>
              </p:cNvGrpSpPr>
              <p:nvPr/>
            </p:nvGrpSpPr>
            <p:grpSpPr bwMode="auto">
              <a:xfrm>
                <a:off x="1195474" y="214227"/>
                <a:ext cx="3456335" cy="5807061"/>
                <a:chOff x="1195474" y="914890"/>
                <a:chExt cx="3456335" cy="5807061"/>
              </a:xfrm>
            </p:grpSpPr>
            <p:sp>
              <p:nvSpPr>
                <p:cNvPr id="23" name="Прямоугольник 22"/>
                <p:cNvSpPr/>
                <p:nvPr/>
              </p:nvSpPr>
              <p:spPr>
                <a:xfrm>
                  <a:off x="2925948" y="3816587"/>
                  <a:ext cx="433384" cy="41747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2925948" y="4235651"/>
                  <a:ext cx="433384" cy="41747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2925948" y="4645190"/>
                  <a:ext cx="433384" cy="41588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26" name="Прямоугольник 25"/>
                <p:cNvSpPr/>
                <p:nvPr/>
              </p:nvSpPr>
              <p:spPr>
                <a:xfrm>
                  <a:off x="2925948" y="5061079"/>
                  <a:ext cx="433384" cy="41747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27" name="Прямоугольник 26"/>
                <p:cNvSpPr/>
                <p:nvPr/>
              </p:nvSpPr>
              <p:spPr>
                <a:xfrm>
                  <a:off x="2925948" y="6303983"/>
                  <a:ext cx="433384" cy="4174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28" name="Прямоугольник 27"/>
                <p:cNvSpPr/>
                <p:nvPr/>
              </p:nvSpPr>
              <p:spPr>
                <a:xfrm>
                  <a:off x="2922774" y="5896031"/>
                  <a:ext cx="433384" cy="41588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2925948" y="5478555"/>
                  <a:ext cx="431797" cy="4174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41" name="Прямоугольник 40"/>
                <p:cNvSpPr/>
                <p:nvPr/>
              </p:nvSpPr>
              <p:spPr>
                <a:xfrm>
                  <a:off x="1625795" y="2151445"/>
                  <a:ext cx="431797" cy="41588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42" name="Прямоугольник 41"/>
                <p:cNvSpPr/>
                <p:nvPr/>
              </p:nvSpPr>
              <p:spPr>
                <a:xfrm>
                  <a:off x="2056005" y="1326017"/>
                  <a:ext cx="431797" cy="4174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43" name="Прямоугольник 42"/>
                <p:cNvSpPr/>
                <p:nvPr/>
              </p:nvSpPr>
              <p:spPr>
                <a:xfrm>
                  <a:off x="1627383" y="2567334"/>
                  <a:ext cx="431797" cy="4174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44" name="Прямоугольник 43"/>
                <p:cNvSpPr/>
                <p:nvPr/>
              </p:nvSpPr>
              <p:spPr>
                <a:xfrm>
                  <a:off x="2487802" y="1327604"/>
                  <a:ext cx="433384" cy="41588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45" name="Прямоугольник 44"/>
                <p:cNvSpPr/>
                <p:nvPr/>
              </p:nvSpPr>
              <p:spPr>
                <a:xfrm>
                  <a:off x="2921186" y="1327604"/>
                  <a:ext cx="431797" cy="41588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46" name="Прямоугольник 45"/>
                <p:cNvSpPr/>
                <p:nvPr/>
              </p:nvSpPr>
              <p:spPr>
                <a:xfrm>
                  <a:off x="3356157" y="1327604"/>
                  <a:ext cx="431797" cy="41588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47" name="Прямоугольник 46"/>
                <p:cNvSpPr/>
                <p:nvPr/>
              </p:nvSpPr>
              <p:spPr>
                <a:xfrm>
                  <a:off x="3787954" y="1327604"/>
                  <a:ext cx="431797" cy="41747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48" name="Прямоугольник 47"/>
                <p:cNvSpPr/>
                <p:nvPr/>
              </p:nvSpPr>
              <p:spPr>
                <a:xfrm>
                  <a:off x="4219751" y="1322842"/>
                  <a:ext cx="431797" cy="4174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49" name="Прямоугольник 48"/>
                <p:cNvSpPr/>
                <p:nvPr/>
              </p:nvSpPr>
              <p:spPr>
                <a:xfrm>
                  <a:off x="2922774" y="1746668"/>
                  <a:ext cx="433384" cy="41747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50" name="Прямоугольник 49"/>
                <p:cNvSpPr/>
                <p:nvPr/>
              </p:nvSpPr>
              <p:spPr>
                <a:xfrm>
                  <a:off x="2922774" y="2164144"/>
                  <a:ext cx="433384" cy="4174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51" name="Прямоугольник 50"/>
                <p:cNvSpPr/>
                <p:nvPr/>
              </p:nvSpPr>
              <p:spPr>
                <a:xfrm>
                  <a:off x="2922774" y="2567334"/>
                  <a:ext cx="433384" cy="4174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2922774" y="2983223"/>
                  <a:ext cx="433384" cy="41588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53" name="Прямоугольник 52"/>
                <p:cNvSpPr/>
                <p:nvPr/>
              </p:nvSpPr>
              <p:spPr>
                <a:xfrm>
                  <a:off x="2922774" y="3399112"/>
                  <a:ext cx="433384" cy="4174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>
                <a:xfrm>
                  <a:off x="1625795" y="914890"/>
                  <a:ext cx="431797" cy="41747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r>
                    <a:rPr lang="ru-RU" dirty="0"/>
                    <a:t>1</a:t>
                  </a:r>
                </a:p>
              </p:txBody>
            </p:sp>
            <p:sp>
              <p:nvSpPr>
                <p:cNvPr id="55" name="Прямоугольник 54"/>
                <p:cNvSpPr/>
                <p:nvPr/>
              </p:nvSpPr>
              <p:spPr>
                <a:xfrm>
                  <a:off x="1627383" y="1329192"/>
                  <a:ext cx="431797" cy="4174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1625795" y="1746668"/>
                  <a:ext cx="431797" cy="417477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>
                  <a:off x="1195586" y="1329192"/>
                  <a:ext cx="431797" cy="41747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342900" indent="-342900" algn="ctr">
                    <a:buFont typeface="+mj-lt"/>
                    <a:buAutoNum type="arabicParenR"/>
                    <a:defRPr/>
                  </a:pPr>
                  <a:endParaRPr lang="ru-RU" dirty="0"/>
                </a:p>
              </p:txBody>
            </p:sp>
          </p:grpSp>
          <p:sp>
            <p:nvSpPr>
              <p:cNvPr id="59" name="Прямоугольник 58"/>
              <p:cNvSpPr/>
              <p:nvPr/>
            </p:nvSpPr>
            <p:spPr>
              <a:xfrm>
                <a:off x="776489" y="1863496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2063942" y="1863496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3778429" y="4360416"/>
                <a:ext cx="433385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4211814" y="5614431"/>
                <a:ext cx="431797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3352982" y="5614431"/>
                <a:ext cx="431797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3781604" y="5612845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2487802" y="5614431"/>
                <a:ext cx="431797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1195586" y="4354066"/>
                <a:ext cx="433384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4211814" y="4360416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4635673" y="4360416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5078583" y="4360416"/>
                <a:ext cx="460372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4622973" y="1463481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4203876" y="1463481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3791129" y="1461893"/>
                <a:ext cx="431797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5056358" y="1463481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5488155" y="1461893"/>
                <a:ext cx="431797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76" name="Прямоугольник 75"/>
              <p:cNvSpPr/>
              <p:nvPr/>
            </p:nvSpPr>
            <p:spPr>
              <a:xfrm>
                <a:off x="5919952" y="1463481"/>
                <a:ext cx="433384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6353335" y="1463481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5483392" y="1046005"/>
                <a:ext cx="431797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5488155" y="1885719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80" name="Прямоугольник 79"/>
              <p:cNvSpPr/>
              <p:nvPr/>
            </p:nvSpPr>
            <p:spPr>
              <a:xfrm>
                <a:off x="5488155" y="2284147"/>
                <a:ext cx="431797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81" name="Прямоугольник 80"/>
              <p:cNvSpPr/>
              <p:nvPr/>
            </p:nvSpPr>
            <p:spPr>
              <a:xfrm>
                <a:off x="5488155" y="2701623"/>
                <a:ext cx="431797" cy="41747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82" name="Прямоугольник 81"/>
              <p:cNvSpPr/>
              <p:nvPr/>
            </p:nvSpPr>
            <p:spPr>
              <a:xfrm>
                <a:off x="5486567" y="3096876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83" name="Прямоугольник 82"/>
              <p:cNvSpPr/>
              <p:nvPr/>
            </p:nvSpPr>
            <p:spPr>
              <a:xfrm>
                <a:off x="2495738" y="3120687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4203876" y="3120687"/>
                <a:ext cx="431797" cy="41747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85" name="Прямоугольник 84"/>
              <p:cNvSpPr/>
              <p:nvPr/>
            </p:nvSpPr>
            <p:spPr>
              <a:xfrm>
                <a:off x="3346632" y="3117512"/>
                <a:ext cx="431797" cy="41747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86" name="Прямоугольник 85"/>
              <p:cNvSpPr/>
              <p:nvPr/>
            </p:nvSpPr>
            <p:spPr>
              <a:xfrm>
                <a:off x="3772079" y="3120687"/>
                <a:ext cx="431797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87" name="Прямоугольник 86"/>
              <p:cNvSpPr/>
              <p:nvPr/>
            </p:nvSpPr>
            <p:spPr>
              <a:xfrm>
                <a:off x="5050008" y="2701623"/>
                <a:ext cx="433384" cy="41747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88" name="Прямоугольник 87"/>
              <p:cNvSpPr/>
              <p:nvPr/>
            </p:nvSpPr>
            <p:spPr>
              <a:xfrm>
                <a:off x="4622973" y="2701623"/>
                <a:ext cx="431797" cy="41747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>
                <a:off x="5919952" y="2701623"/>
                <a:ext cx="433384" cy="41747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90" name="Прямоугольник 89"/>
              <p:cNvSpPr/>
              <p:nvPr/>
            </p:nvSpPr>
            <p:spPr>
              <a:xfrm>
                <a:off x="6353335" y="2698449"/>
                <a:ext cx="431797" cy="41747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91" name="Прямоугольник 90"/>
              <p:cNvSpPr/>
              <p:nvPr/>
            </p:nvSpPr>
            <p:spPr>
              <a:xfrm>
                <a:off x="6785132" y="2701623"/>
                <a:ext cx="431797" cy="41747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7216929" y="2703210"/>
                <a:ext cx="431797" cy="4174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103" name="Прямоугольник 102"/>
              <p:cNvSpPr/>
              <p:nvPr/>
            </p:nvSpPr>
            <p:spPr>
              <a:xfrm>
                <a:off x="3365682" y="2279385"/>
                <a:ext cx="431797" cy="41747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>
                <a:off x="2490977" y="2280972"/>
                <a:ext cx="433384" cy="4158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342900" indent="-342900" algn="ctr">
                  <a:buFont typeface="+mj-lt"/>
                  <a:buAutoNum type="arabicParenR"/>
                  <a:defRPr/>
                </a:pPr>
                <a:endParaRPr lang="ru-RU" dirty="0"/>
              </a:p>
            </p:txBody>
          </p:sp>
        </p:grpSp>
      </p:grpSp>
      <p:sp>
        <p:nvSpPr>
          <p:cNvPr id="105" name="Прямоугольник 104"/>
          <p:cNvSpPr>
            <a:spLocks noChangeArrowheads="1"/>
          </p:cNvSpPr>
          <p:nvPr/>
        </p:nvSpPr>
        <p:spPr bwMode="auto">
          <a:xfrm>
            <a:off x="1619250" y="198438"/>
            <a:ext cx="3159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з</a:t>
            </a:r>
          </a:p>
        </p:txBody>
      </p:sp>
      <p:sp>
        <p:nvSpPr>
          <p:cNvPr id="106" name="Прямоугольник 105"/>
          <p:cNvSpPr>
            <a:spLocks noChangeArrowheads="1"/>
          </p:cNvSpPr>
          <p:nvPr/>
        </p:nvSpPr>
        <p:spPr bwMode="auto">
          <a:xfrm>
            <a:off x="1619250" y="6635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07" name="Прямоугольник 106"/>
          <p:cNvSpPr>
            <a:spLocks noChangeArrowheads="1"/>
          </p:cNvSpPr>
          <p:nvPr/>
        </p:nvSpPr>
        <p:spPr bwMode="auto">
          <a:xfrm>
            <a:off x="1619250" y="1031875"/>
            <a:ext cx="293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г</a:t>
            </a:r>
          </a:p>
        </p:txBody>
      </p:sp>
      <p:sp>
        <p:nvSpPr>
          <p:cNvPr id="108" name="Прямоугольник 107"/>
          <p:cNvSpPr>
            <a:spLocks noChangeArrowheads="1"/>
          </p:cNvSpPr>
          <p:nvPr/>
        </p:nvSpPr>
        <p:spPr bwMode="auto">
          <a:xfrm>
            <a:off x="1619250" y="14239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024" name="Прямоугольник 1023"/>
          <p:cNvSpPr>
            <a:spLocks noChangeArrowheads="1"/>
          </p:cNvSpPr>
          <p:nvPr/>
        </p:nvSpPr>
        <p:spPr bwMode="auto">
          <a:xfrm>
            <a:off x="1619250" y="1881188"/>
            <a:ext cx="347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р</a:t>
            </a:r>
          </a:p>
        </p:txBody>
      </p:sp>
      <p:sp>
        <p:nvSpPr>
          <p:cNvPr id="1025" name="Прямоугольник 1024"/>
          <p:cNvSpPr>
            <a:spLocks noChangeArrowheads="1"/>
          </p:cNvSpPr>
          <p:nvPr/>
        </p:nvSpPr>
        <p:spPr bwMode="auto">
          <a:xfrm>
            <a:off x="1255713" y="646113"/>
            <a:ext cx="317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з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600075"/>
            <a:ext cx="523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Прямоугольник 1027"/>
          <p:cNvSpPr>
            <a:spLocks noChangeArrowheads="1"/>
          </p:cNvSpPr>
          <p:nvPr/>
        </p:nvSpPr>
        <p:spPr bwMode="auto">
          <a:xfrm>
            <a:off x="1979613" y="646113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щ</a:t>
            </a:r>
          </a:p>
        </p:txBody>
      </p:sp>
      <p:sp>
        <p:nvSpPr>
          <p:cNvPr id="1029" name="Прямоугольник 1028"/>
          <p:cNvSpPr>
            <a:spLocks noChangeArrowheads="1"/>
          </p:cNvSpPr>
          <p:nvPr/>
        </p:nvSpPr>
        <p:spPr bwMode="auto">
          <a:xfrm>
            <a:off x="2484438" y="6461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и</a:t>
            </a:r>
          </a:p>
        </p:txBody>
      </p:sp>
      <p:sp>
        <p:nvSpPr>
          <p:cNvPr id="1030" name="Прямоугольник 1029"/>
          <p:cNvSpPr>
            <a:spLocks noChangeArrowheads="1"/>
          </p:cNvSpPr>
          <p:nvPr/>
        </p:nvSpPr>
        <p:spPr bwMode="auto">
          <a:xfrm>
            <a:off x="2898775" y="623888"/>
            <a:ext cx="377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т</a:t>
            </a:r>
          </a:p>
        </p:txBody>
      </p:sp>
      <p:sp>
        <p:nvSpPr>
          <p:cNvPr id="1031" name="Прямоугольник 1030"/>
          <p:cNvSpPr>
            <a:spLocks noChangeArrowheads="1"/>
          </p:cNvSpPr>
          <p:nvPr/>
        </p:nvSpPr>
        <p:spPr bwMode="auto">
          <a:xfrm>
            <a:off x="3348038" y="646113"/>
            <a:ext cx="35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н</a:t>
            </a:r>
          </a:p>
        </p:txBody>
      </p:sp>
      <p:sp>
        <p:nvSpPr>
          <p:cNvPr id="1032" name="Прямоугольник 1031"/>
          <p:cNvSpPr>
            <a:spLocks noChangeArrowheads="1"/>
          </p:cNvSpPr>
          <p:nvPr/>
        </p:nvSpPr>
        <p:spPr bwMode="auto">
          <a:xfrm>
            <a:off x="4160838" y="65246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я</a:t>
            </a:r>
          </a:p>
        </p:txBody>
      </p:sp>
      <p:pic>
        <p:nvPicPr>
          <p:cNvPr id="103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4292600"/>
            <a:ext cx="500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" name="Прямоугольник 137"/>
          <p:cNvSpPr>
            <a:spLocks noChangeArrowheads="1"/>
          </p:cNvSpPr>
          <p:nvPr/>
        </p:nvSpPr>
        <p:spPr bwMode="auto">
          <a:xfrm>
            <a:off x="3779838" y="5630863"/>
            <a:ext cx="336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39" name="Прямоугольник 138"/>
          <p:cNvSpPr>
            <a:spLocks noChangeArrowheads="1"/>
          </p:cNvSpPr>
          <p:nvPr/>
        </p:nvSpPr>
        <p:spPr bwMode="auto">
          <a:xfrm>
            <a:off x="2527300" y="43815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40" name="Прямоугольник 139"/>
          <p:cNvSpPr>
            <a:spLocks noChangeArrowheads="1"/>
          </p:cNvSpPr>
          <p:nvPr/>
        </p:nvSpPr>
        <p:spPr bwMode="auto">
          <a:xfrm>
            <a:off x="1657350" y="4365625"/>
            <a:ext cx="338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pic>
        <p:nvPicPr>
          <p:cNvPr id="103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175" y="3070225"/>
            <a:ext cx="523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7763" y="2711450"/>
            <a:ext cx="487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" name="Прямоугольник 147"/>
          <p:cNvSpPr>
            <a:spLocks noChangeArrowheads="1"/>
          </p:cNvSpPr>
          <p:nvPr/>
        </p:nvSpPr>
        <p:spPr bwMode="auto">
          <a:xfrm>
            <a:off x="5103813" y="149066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т</a:t>
            </a:r>
          </a:p>
        </p:txBody>
      </p:sp>
      <p:sp>
        <p:nvSpPr>
          <p:cNvPr id="149" name="Прямоугольник 148"/>
          <p:cNvSpPr>
            <a:spLocks noChangeArrowheads="1"/>
          </p:cNvSpPr>
          <p:nvPr/>
        </p:nvSpPr>
        <p:spPr bwMode="auto">
          <a:xfrm>
            <a:off x="3408363" y="229076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т</a:t>
            </a:r>
          </a:p>
        </p:txBody>
      </p:sp>
      <p:sp>
        <p:nvSpPr>
          <p:cNvPr id="150" name="Прямоугольник 149"/>
          <p:cNvSpPr>
            <a:spLocks noChangeArrowheads="1"/>
          </p:cNvSpPr>
          <p:nvPr/>
        </p:nvSpPr>
        <p:spPr bwMode="auto">
          <a:xfrm>
            <a:off x="2082800" y="1893888"/>
            <a:ext cx="357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и</a:t>
            </a:r>
          </a:p>
        </p:txBody>
      </p:sp>
      <p:sp>
        <p:nvSpPr>
          <p:cNvPr id="151" name="Прямоугольник 150"/>
          <p:cNvSpPr>
            <a:spLocks noChangeArrowheads="1"/>
          </p:cNvSpPr>
          <p:nvPr/>
        </p:nvSpPr>
        <p:spPr bwMode="auto">
          <a:xfrm>
            <a:off x="2919413" y="565785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и</a:t>
            </a:r>
          </a:p>
        </p:txBody>
      </p:sp>
      <p:sp>
        <p:nvSpPr>
          <p:cNvPr id="152" name="Прямоугольник 151"/>
          <p:cNvSpPr>
            <a:spLocks noChangeArrowheads="1"/>
          </p:cNvSpPr>
          <p:nvPr/>
        </p:nvSpPr>
        <p:spPr bwMode="auto">
          <a:xfrm>
            <a:off x="5003800" y="4389438"/>
            <a:ext cx="1008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и</a:t>
            </a:r>
          </a:p>
        </p:txBody>
      </p:sp>
      <p:sp>
        <p:nvSpPr>
          <p:cNvPr id="153" name="Прямоугольник 152"/>
          <p:cNvSpPr>
            <a:spLocks noChangeArrowheads="1"/>
          </p:cNvSpPr>
          <p:nvPr/>
        </p:nvSpPr>
        <p:spPr bwMode="auto">
          <a:xfrm>
            <a:off x="3389313" y="4365625"/>
            <a:ext cx="357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и</a:t>
            </a:r>
          </a:p>
        </p:txBody>
      </p:sp>
      <p:sp>
        <p:nvSpPr>
          <p:cNvPr id="1041" name="Прямоугольник 1040"/>
          <p:cNvSpPr>
            <a:spLocks noChangeArrowheads="1"/>
          </p:cNvSpPr>
          <p:nvPr/>
        </p:nvSpPr>
        <p:spPr bwMode="auto">
          <a:xfrm>
            <a:off x="815975" y="1844675"/>
            <a:ext cx="33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у</a:t>
            </a:r>
          </a:p>
        </p:txBody>
      </p:sp>
      <p:sp>
        <p:nvSpPr>
          <p:cNvPr id="1042" name="Прямоугольник 1041"/>
          <p:cNvSpPr>
            <a:spLocks noChangeArrowheads="1"/>
          </p:cNvSpPr>
          <p:nvPr/>
        </p:nvSpPr>
        <p:spPr bwMode="auto">
          <a:xfrm>
            <a:off x="1258888" y="1878013"/>
            <a:ext cx="2936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г</a:t>
            </a:r>
          </a:p>
        </p:txBody>
      </p:sp>
      <p:sp>
        <p:nvSpPr>
          <p:cNvPr id="1044" name="Прямоугольник 1043"/>
          <p:cNvSpPr>
            <a:spLocks noChangeArrowheads="1"/>
          </p:cNvSpPr>
          <p:nvPr/>
        </p:nvSpPr>
        <p:spPr bwMode="auto">
          <a:xfrm>
            <a:off x="2916238" y="105251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е</a:t>
            </a:r>
          </a:p>
        </p:txBody>
      </p:sp>
      <p:sp>
        <p:nvSpPr>
          <p:cNvPr id="159" name="Прямоугольник 158"/>
          <p:cNvSpPr>
            <a:spLocks noChangeArrowheads="1"/>
          </p:cNvSpPr>
          <p:nvPr/>
        </p:nvSpPr>
        <p:spPr bwMode="auto">
          <a:xfrm>
            <a:off x="5073650" y="2733675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е</a:t>
            </a:r>
          </a:p>
        </p:txBody>
      </p:sp>
      <p:sp>
        <p:nvSpPr>
          <p:cNvPr id="160" name="Прямоугольник 159"/>
          <p:cNvSpPr>
            <a:spLocks noChangeArrowheads="1"/>
          </p:cNvSpPr>
          <p:nvPr/>
        </p:nvSpPr>
        <p:spPr bwMode="auto">
          <a:xfrm>
            <a:off x="3387725" y="1470025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е</a:t>
            </a:r>
          </a:p>
        </p:txBody>
      </p:sp>
      <p:sp>
        <p:nvSpPr>
          <p:cNvPr id="161" name="Прямоугольник 160"/>
          <p:cNvSpPr>
            <a:spLocks noChangeArrowheads="1"/>
          </p:cNvSpPr>
          <p:nvPr/>
        </p:nvSpPr>
        <p:spPr bwMode="auto">
          <a:xfrm>
            <a:off x="4232275" y="1493838"/>
            <a:ext cx="339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е</a:t>
            </a:r>
          </a:p>
        </p:txBody>
      </p:sp>
      <p:sp>
        <p:nvSpPr>
          <p:cNvPr id="162" name="Прямоугольник 161"/>
          <p:cNvSpPr>
            <a:spLocks noChangeArrowheads="1"/>
          </p:cNvSpPr>
          <p:nvPr/>
        </p:nvSpPr>
        <p:spPr bwMode="auto">
          <a:xfrm>
            <a:off x="2863850" y="315118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е</a:t>
            </a:r>
          </a:p>
        </p:txBody>
      </p:sp>
      <p:sp>
        <p:nvSpPr>
          <p:cNvPr id="163" name="Прямоугольник 162"/>
          <p:cNvSpPr>
            <a:spLocks noChangeArrowheads="1"/>
          </p:cNvSpPr>
          <p:nvPr/>
        </p:nvSpPr>
        <p:spPr bwMode="auto">
          <a:xfrm flipH="1">
            <a:off x="5435600" y="4365625"/>
            <a:ext cx="50482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е</a:t>
            </a:r>
          </a:p>
        </p:txBody>
      </p:sp>
      <p:sp>
        <p:nvSpPr>
          <p:cNvPr id="1045" name="Прямоугольник 1044"/>
          <p:cNvSpPr>
            <a:spLocks noChangeArrowheads="1"/>
          </p:cNvSpPr>
          <p:nvPr/>
        </p:nvSpPr>
        <p:spPr bwMode="auto">
          <a:xfrm>
            <a:off x="2916238" y="143668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р</a:t>
            </a:r>
          </a:p>
        </p:txBody>
      </p:sp>
      <p:sp>
        <p:nvSpPr>
          <p:cNvPr id="167" name="Прямоугольник 166"/>
          <p:cNvSpPr>
            <a:spLocks noChangeArrowheads="1"/>
          </p:cNvSpPr>
          <p:nvPr/>
        </p:nvSpPr>
        <p:spPr bwMode="auto">
          <a:xfrm>
            <a:off x="5940425" y="1458913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р</a:t>
            </a:r>
          </a:p>
        </p:txBody>
      </p:sp>
      <p:sp>
        <p:nvSpPr>
          <p:cNvPr id="168" name="Прямоугольник 167"/>
          <p:cNvSpPr>
            <a:spLocks noChangeArrowheads="1"/>
          </p:cNvSpPr>
          <p:nvPr/>
        </p:nvSpPr>
        <p:spPr bwMode="auto">
          <a:xfrm>
            <a:off x="3276600" y="3141663"/>
            <a:ext cx="346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р</a:t>
            </a:r>
          </a:p>
        </p:txBody>
      </p:sp>
      <p:sp>
        <p:nvSpPr>
          <p:cNvPr id="1046" name="Прямоугольник 1045"/>
          <p:cNvSpPr>
            <a:spLocks noChangeArrowheads="1"/>
          </p:cNvSpPr>
          <p:nvPr/>
        </p:nvSpPr>
        <p:spPr bwMode="auto">
          <a:xfrm>
            <a:off x="2843213" y="1924050"/>
            <a:ext cx="404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м</a:t>
            </a:r>
          </a:p>
        </p:txBody>
      </p:sp>
      <p:sp>
        <p:nvSpPr>
          <p:cNvPr id="171" name="Прямоугольник 170"/>
          <p:cNvSpPr>
            <a:spLocks noChangeArrowheads="1"/>
          </p:cNvSpPr>
          <p:nvPr/>
        </p:nvSpPr>
        <p:spPr bwMode="auto">
          <a:xfrm>
            <a:off x="3775075" y="3127375"/>
            <a:ext cx="403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м</a:t>
            </a:r>
          </a:p>
        </p:txBody>
      </p:sp>
      <p:sp>
        <p:nvSpPr>
          <p:cNvPr id="1047" name="Прямоугольник 1046"/>
          <p:cNvSpPr>
            <a:spLocks noChangeArrowheads="1"/>
          </p:cNvSpPr>
          <p:nvPr/>
        </p:nvSpPr>
        <p:spPr bwMode="auto">
          <a:xfrm>
            <a:off x="2843213" y="2295525"/>
            <a:ext cx="347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</a:t>
            </a:r>
          </a:p>
        </p:txBody>
      </p:sp>
      <p:sp>
        <p:nvSpPr>
          <p:cNvPr id="173" name="Прямоугольник 172"/>
          <p:cNvSpPr>
            <a:spLocks noChangeArrowheads="1"/>
          </p:cNvSpPr>
          <p:nvPr/>
        </p:nvSpPr>
        <p:spPr bwMode="auto">
          <a:xfrm>
            <a:off x="5511800" y="1484313"/>
            <a:ext cx="347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</a:t>
            </a:r>
          </a:p>
        </p:txBody>
      </p:sp>
      <p:sp>
        <p:nvSpPr>
          <p:cNvPr id="174" name="Прямоугольник 173"/>
          <p:cNvSpPr>
            <a:spLocks noChangeArrowheads="1"/>
          </p:cNvSpPr>
          <p:nvPr/>
        </p:nvSpPr>
        <p:spPr bwMode="auto">
          <a:xfrm>
            <a:off x="5881688" y="2751138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</a:t>
            </a:r>
          </a:p>
        </p:txBody>
      </p:sp>
      <p:pic>
        <p:nvPicPr>
          <p:cNvPr id="1048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775" y="2651125"/>
            <a:ext cx="536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9" name="Прямоугольник 1048"/>
          <p:cNvSpPr>
            <a:spLocks noChangeArrowheads="1"/>
          </p:cNvSpPr>
          <p:nvPr/>
        </p:nvSpPr>
        <p:spPr bwMode="auto">
          <a:xfrm>
            <a:off x="2909888" y="3538538"/>
            <a:ext cx="293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г</a:t>
            </a:r>
          </a:p>
        </p:txBody>
      </p:sp>
      <p:sp>
        <p:nvSpPr>
          <p:cNvPr id="1050" name="Прямоугольник 1049"/>
          <p:cNvSpPr>
            <a:spLocks noChangeArrowheads="1"/>
          </p:cNvSpPr>
          <p:nvPr/>
        </p:nvSpPr>
        <p:spPr bwMode="auto">
          <a:xfrm>
            <a:off x="2919413" y="3960813"/>
            <a:ext cx="33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у</a:t>
            </a:r>
          </a:p>
        </p:txBody>
      </p:sp>
      <p:sp>
        <p:nvSpPr>
          <p:cNvPr id="1051" name="Прямоугольник 1050"/>
          <p:cNvSpPr>
            <a:spLocks noChangeArrowheads="1"/>
          </p:cNvSpPr>
          <p:nvPr/>
        </p:nvSpPr>
        <p:spPr bwMode="auto">
          <a:xfrm>
            <a:off x="2911475" y="4365625"/>
            <a:ext cx="346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л</a:t>
            </a:r>
          </a:p>
        </p:txBody>
      </p:sp>
      <p:sp>
        <p:nvSpPr>
          <p:cNvPr id="1052" name="Прямоугольник 1051"/>
          <p:cNvSpPr>
            <a:spLocks noChangeArrowheads="1"/>
          </p:cNvSpPr>
          <p:nvPr/>
        </p:nvSpPr>
        <p:spPr bwMode="auto">
          <a:xfrm>
            <a:off x="2913063" y="48006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я</a:t>
            </a:r>
          </a:p>
        </p:txBody>
      </p:sp>
      <p:pic>
        <p:nvPicPr>
          <p:cNvPr id="1053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08288" y="5973763"/>
            <a:ext cx="52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" name="Прямоугольник 1053"/>
          <p:cNvSpPr>
            <a:spLocks noChangeArrowheads="1"/>
          </p:cNvSpPr>
          <p:nvPr/>
        </p:nvSpPr>
        <p:spPr bwMode="auto">
          <a:xfrm>
            <a:off x="2897188" y="524033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ц</a:t>
            </a:r>
          </a:p>
        </p:txBody>
      </p:sp>
      <p:sp>
        <p:nvSpPr>
          <p:cNvPr id="1055" name="Прямоугольник 1054"/>
          <p:cNvSpPr>
            <a:spLocks noChangeArrowheads="1"/>
          </p:cNvSpPr>
          <p:nvPr/>
        </p:nvSpPr>
        <p:spPr bwMode="auto">
          <a:xfrm>
            <a:off x="2425700" y="3141663"/>
            <a:ext cx="3635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д</a:t>
            </a:r>
          </a:p>
        </p:txBody>
      </p:sp>
      <p:sp>
        <p:nvSpPr>
          <p:cNvPr id="128" name="Прямоугольник 127"/>
          <p:cNvSpPr>
            <a:spLocks noChangeArrowheads="1"/>
          </p:cNvSpPr>
          <p:nvPr/>
        </p:nvSpPr>
        <p:spPr bwMode="auto">
          <a:xfrm>
            <a:off x="2503488" y="2295525"/>
            <a:ext cx="34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</a:t>
            </a:r>
          </a:p>
        </p:txBody>
      </p:sp>
      <p:sp>
        <p:nvSpPr>
          <p:cNvPr id="129" name="Прямоугольник 128"/>
          <p:cNvSpPr>
            <a:spLocks noChangeArrowheads="1"/>
          </p:cNvSpPr>
          <p:nvPr/>
        </p:nvSpPr>
        <p:spPr bwMode="auto">
          <a:xfrm>
            <a:off x="2082800" y="4365625"/>
            <a:ext cx="338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к</a:t>
            </a:r>
          </a:p>
        </p:txBody>
      </p:sp>
      <p:sp>
        <p:nvSpPr>
          <p:cNvPr id="130" name="Прямоугольник 129"/>
          <p:cNvSpPr>
            <a:spLocks noChangeArrowheads="1"/>
          </p:cNvSpPr>
          <p:nvPr/>
        </p:nvSpPr>
        <p:spPr bwMode="auto">
          <a:xfrm>
            <a:off x="3802063" y="4365625"/>
            <a:ext cx="336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131" name="Прямоугольник 130"/>
          <p:cNvSpPr>
            <a:spLocks noChangeArrowheads="1"/>
          </p:cNvSpPr>
          <p:nvPr/>
        </p:nvSpPr>
        <p:spPr bwMode="auto">
          <a:xfrm>
            <a:off x="4221163" y="4365625"/>
            <a:ext cx="336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33" name="Прямоугольник 132"/>
          <p:cNvSpPr>
            <a:spLocks noChangeArrowheads="1"/>
          </p:cNvSpPr>
          <p:nvPr/>
        </p:nvSpPr>
        <p:spPr bwMode="auto">
          <a:xfrm>
            <a:off x="4637088" y="4365625"/>
            <a:ext cx="349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н</a:t>
            </a:r>
          </a:p>
        </p:txBody>
      </p:sp>
      <p:sp>
        <p:nvSpPr>
          <p:cNvPr id="134" name="Прямоугольник 133"/>
          <p:cNvSpPr>
            <a:spLocks noChangeArrowheads="1"/>
          </p:cNvSpPr>
          <p:nvPr/>
        </p:nvSpPr>
        <p:spPr bwMode="auto">
          <a:xfrm>
            <a:off x="2497138" y="5657850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л</a:t>
            </a:r>
          </a:p>
        </p:txBody>
      </p:sp>
      <p:sp>
        <p:nvSpPr>
          <p:cNvPr id="135" name="Прямоугольник 134"/>
          <p:cNvSpPr>
            <a:spLocks noChangeArrowheads="1"/>
          </p:cNvSpPr>
          <p:nvPr/>
        </p:nvSpPr>
        <p:spPr bwMode="auto">
          <a:xfrm>
            <a:off x="3276600" y="5661025"/>
            <a:ext cx="41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ш</a:t>
            </a:r>
          </a:p>
        </p:txBody>
      </p:sp>
      <p:sp>
        <p:nvSpPr>
          <p:cNvPr id="136" name="Прямоугольник 135"/>
          <p:cNvSpPr>
            <a:spLocks noChangeArrowheads="1"/>
          </p:cNvSpPr>
          <p:nvPr/>
        </p:nvSpPr>
        <p:spPr bwMode="auto">
          <a:xfrm>
            <a:off x="4140200" y="56419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й</a:t>
            </a:r>
          </a:p>
        </p:txBody>
      </p:sp>
      <p:sp>
        <p:nvSpPr>
          <p:cNvPr id="137" name="Прямоугольник 136"/>
          <p:cNvSpPr>
            <a:spLocks noChangeArrowheads="1"/>
          </p:cNvSpPr>
          <p:nvPr/>
        </p:nvSpPr>
        <p:spPr bwMode="auto">
          <a:xfrm>
            <a:off x="3803650" y="1458913"/>
            <a:ext cx="358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ц</a:t>
            </a:r>
          </a:p>
        </p:txBody>
      </p:sp>
      <p:sp>
        <p:nvSpPr>
          <p:cNvPr id="141" name="Прямоугольник 140"/>
          <p:cNvSpPr>
            <a:spLocks noChangeArrowheads="1"/>
          </p:cNvSpPr>
          <p:nvPr/>
        </p:nvSpPr>
        <p:spPr bwMode="auto">
          <a:xfrm>
            <a:off x="4613275" y="1484313"/>
            <a:ext cx="349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</a:t>
            </a:r>
          </a:p>
        </p:txBody>
      </p:sp>
      <p:sp>
        <p:nvSpPr>
          <p:cNvPr id="142" name="Прямоугольник 141"/>
          <p:cNvSpPr>
            <a:spLocks noChangeArrowheads="1"/>
          </p:cNvSpPr>
          <p:nvPr/>
        </p:nvSpPr>
        <p:spPr bwMode="auto">
          <a:xfrm>
            <a:off x="6313488" y="1484313"/>
            <a:ext cx="40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ы</a:t>
            </a:r>
          </a:p>
        </p:txBody>
      </p:sp>
      <p:pic>
        <p:nvPicPr>
          <p:cNvPr id="143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78450" y="2228850"/>
            <a:ext cx="536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" name="Прямоугольник 143"/>
          <p:cNvSpPr>
            <a:spLocks noChangeArrowheads="1"/>
          </p:cNvSpPr>
          <p:nvPr/>
        </p:nvSpPr>
        <p:spPr bwMode="auto">
          <a:xfrm>
            <a:off x="5478463" y="1065213"/>
            <a:ext cx="336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145" name="Прямоугольник 144"/>
          <p:cNvSpPr>
            <a:spLocks noChangeArrowheads="1"/>
          </p:cNvSpPr>
          <p:nvPr/>
        </p:nvSpPr>
        <p:spPr bwMode="auto">
          <a:xfrm>
            <a:off x="5478463" y="1876425"/>
            <a:ext cx="34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л</a:t>
            </a:r>
          </a:p>
        </p:txBody>
      </p:sp>
      <p:sp>
        <p:nvSpPr>
          <p:cNvPr id="146" name="Прямоугольник 145"/>
          <p:cNvSpPr>
            <a:spLocks noChangeArrowheads="1"/>
          </p:cNvSpPr>
          <p:nvPr/>
        </p:nvSpPr>
        <p:spPr bwMode="auto">
          <a:xfrm>
            <a:off x="5481638" y="2751138"/>
            <a:ext cx="31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147" name="Прямоугольник 146"/>
          <p:cNvSpPr>
            <a:spLocks noChangeArrowheads="1"/>
          </p:cNvSpPr>
          <p:nvPr/>
        </p:nvSpPr>
        <p:spPr bwMode="auto">
          <a:xfrm>
            <a:off x="5429250" y="3127375"/>
            <a:ext cx="403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ы</a:t>
            </a:r>
          </a:p>
        </p:txBody>
      </p:sp>
      <p:sp>
        <p:nvSpPr>
          <p:cNvPr id="154" name="Прямоугольник 153"/>
          <p:cNvSpPr>
            <a:spLocks noChangeArrowheads="1"/>
          </p:cNvSpPr>
          <p:nvPr/>
        </p:nvSpPr>
        <p:spPr bwMode="auto">
          <a:xfrm>
            <a:off x="4621213" y="2749550"/>
            <a:ext cx="334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ч</a:t>
            </a:r>
          </a:p>
        </p:txBody>
      </p:sp>
      <p:sp>
        <p:nvSpPr>
          <p:cNvPr id="156" name="Прямоугольник 155"/>
          <p:cNvSpPr>
            <a:spLocks noChangeArrowheads="1"/>
          </p:cNvSpPr>
          <p:nvPr/>
        </p:nvSpPr>
        <p:spPr bwMode="auto">
          <a:xfrm>
            <a:off x="6777038" y="2730500"/>
            <a:ext cx="336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к</a:t>
            </a:r>
          </a:p>
        </p:txBody>
      </p:sp>
      <p:sp>
        <p:nvSpPr>
          <p:cNvPr id="202" name="Прямоугольник 201"/>
          <p:cNvSpPr>
            <a:spLocks noChangeArrowheads="1"/>
          </p:cNvSpPr>
          <p:nvPr/>
        </p:nvSpPr>
        <p:spPr bwMode="auto">
          <a:xfrm>
            <a:off x="7186613" y="2722563"/>
            <a:ext cx="336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pic>
        <p:nvPicPr>
          <p:cNvPr id="10312" name="Picture 2" descr="C:\Users\Елена\Downloads\аиааи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0" y="4267200"/>
            <a:ext cx="2208213" cy="2070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5" grpId="0"/>
      <p:bldP spid="106" grpId="0"/>
      <p:bldP spid="107" grpId="0"/>
      <p:bldP spid="108" grpId="0"/>
      <p:bldP spid="1024" grpId="0"/>
      <p:bldP spid="1025" grpId="0"/>
      <p:bldP spid="1028" grpId="0"/>
      <p:bldP spid="1029" grpId="0"/>
      <p:bldP spid="1030" grpId="0"/>
      <p:bldP spid="1031" grpId="0"/>
      <p:bldP spid="1032" grpId="0"/>
      <p:bldP spid="138" grpId="0"/>
      <p:bldP spid="139" grpId="0"/>
      <p:bldP spid="140" grpId="0"/>
      <p:bldP spid="148" grpId="0"/>
      <p:bldP spid="149" grpId="0"/>
      <p:bldP spid="150" grpId="0"/>
      <p:bldP spid="151" grpId="0"/>
      <p:bldP spid="152" grpId="0"/>
      <p:bldP spid="153" grpId="0"/>
      <p:bldP spid="1041" grpId="0"/>
      <p:bldP spid="1042" grpId="0"/>
      <p:bldP spid="1044" grpId="0"/>
      <p:bldP spid="159" grpId="0"/>
      <p:bldP spid="160" grpId="0"/>
      <p:bldP spid="161" grpId="0"/>
      <p:bldP spid="162" grpId="0"/>
      <p:bldP spid="163" grpId="0" animBg="1"/>
      <p:bldP spid="1045" grpId="0"/>
      <p:bldP spid="167" grpId="0"/>
      <p:bldP spid="168" grpId="0"/>
      <p:bldP spid="1046" grpId="0"/>
      <p:bldP spid="171" grpId="0"/>
      <p:bldP spid="1047" grpId="0"/>
      <p:bldP spid="173" grpId="0"/>
      <p:bldP spid="174" grpId="0"/>
      <p:bldP spid="1049" grpId="0"/>
      <p:bldP spid="1050" grpId="0"/>
      <p:bldP spid="1051" grpId="0"/>
      <p:bldP spid="1052" grpId="0"/>
      <p:bldP spid="1054" grpId="0"/>
      <p:bldP spid="1055" grpId="0"/>
      <p:bldP spid="128" grpId="0"/>
      <p:bldP spid="129" grpId="0"/>
      <p:bldP spid="130" grpId="0"/>
      <p:bldP spid="131" grpId="0"/>
      <p:bldP spid="133" grpId="0"/>
      <p:bldP spid="134" grpId="0"/>
      <p:bldP spid="135" grpId="0"/>
      <p:bldP spid="136" grpId="0"/>
      <p:bldP spid="137" grpId="0"/>
      <p:bldP spid="141" grpId="0"/>
      <p:bldP spid="142" grpId="0"/>
      <p:bldP spid="144" grpId="0"/>
      <p:bldP spid="145" grpId="0"/>
      <p:bldP spid="146" grpId="0"/>
      <p:bldP spid="147" grpId="0"/>
      <p:bldP spid="154" grpId="0"/>
      <p:bldP spid="156" grpId="0"/>
      <p:bldP spid="20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304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Презентация</vt:lpstr>
      <vt:lpstr>Загадка: Вот одежда, так одежда! В ней уютно и тепло, Под дождём не промокает И не мнётся ни за что! А ещё – не выцветает,  И дышать легко нам в ней, И носить её мы можем Не снимая много дней. – О чём идёт речь?</vt:lpstr>
      <vt:lpstr>   О коже …!</vt:lpstr>
      <vt:lpstr>Слайд 3</vt:lpstr>
      <vt:lpstr>Слайд 4</vt:lpstr>
      <vt:lpstr>Верите ли Вы что…?</vt:lpstr>
      <vt:lpstr>Активное чтение и маркировка текста:</vt:lpstr>
      <vt:lpstr>Составляем схему- кластер</vt:lpstr>
      <vt:lpstr>Слайд 8</vt:lpstr>
      <vt:lpstr>Слайд 9</vt:lpstr>
      <vt:lpstr>Спасибо за работу! 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Елена</dc:creator>
  <cp:lastModifiedBy>Елена</cp:lastModifiedBy>
  <cp:revision>59</cp:revision>
  <cp:lastPrinted>1601-01-01T00:00:00Z</cp:lastPrinted>
  <dcterms:created xsi:type="dcterms:W3CDTF">1601-01-01T00:00:00Z</dcterms:created>
  <dcterms:modified xsi:type="dcterms:W3CDTF">2014-03-17T17:58:03Z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