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9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484784"/>
            <a:ext cx="8280920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514350" indent="-514350">
              <a:buAutoNum type="arabicPeriod"/>
            </a:pPr>
            <a:r>
              <a:rPr lang="ru-RU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зелёных растениях на свету идёт процесс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…</a:t>
            </a:r>
          </a:p>
          <a:p>
            <a:pPr marL="514350" indent="-514350"/>
            <a:endParaRPr lang="ru-RU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 Животные в отличие от растений поглощают…</a:t>
            </a:r>
          </a:p>
          <a:p>
            <a:pPr marL="514350" indent="-514350"/>
            <a:endParaRPr lang="ru-RU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 Природное сообщество -  это….</a:t>
            </a:r>
          </a:p>
          <a:p>
            <a:pPr marL="514350" indent="-514350"/>
            <a:endParaRPr lang="ru-RU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/>
            <a:endParaRPr lang="ru-RU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/>
            <a:endParaRPr lang="ru-RU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88640"/>
            <a:ext cx="79292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Закончите предложения: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188640"/>
            <a:ext cx="5544616" cy="1938992"/>
          </a:xfrm>
          <a:prstGeom prst="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0">
            <a:schemeClr val="accent1"/>
          </a:lnRef>
          <a:fillRef idx="1001">
            <a:schemeClr val="dk2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Если на карту Земли посмотреть,</a:t>
            </a:r>
          </a:p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Земли на Земле всего одна треть.</a:t>
            </a:r>
          </a:p>
          <a:p>
            <a:pPr algn="ctr"/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Но страшный вопрос возникает тогда?</a:t>
            </a:r>
          </a:p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Планета должна называться ВОДА.</a:t>
            </a:r>
            <a:endParaRPr lang="ru-RU" sz="2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" name="Picture 2" descr="http://e5img.ru/image/full/72/54/karta-mira-fizicheskaya_108654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276872"/>
            <a:ext cx="6453980" cy="4437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134" y="1340768"/>
            <a:ext cx="8545801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36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«Жизнь в Мировом океане»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1052736"/>
            <a:ext cx="7776864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Гидросфера =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Мировой океан +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000" b="1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воды суши +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вода в атмосфере.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88640"/>
            <a:ext cx="6747362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Группы организмов, населяющие океан</a:t>
            </a:r>
            <a:endParaRPr lang="ru-RU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708920"/>
            <a:ext cx="2317236" cy="70788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Планктон</a:t>
            </a:r>
            <a:endParaRPr lang="ru-RU" sz="40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5013176"/>
            <a:ext cx="3383688" cy="132343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Обитатели дна</a:t>
            </a:r>
            <a:endParaRPr lang="ru-RU" sz="40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3212976"/>
            <a:ext cx="4043550" cy="193899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Активно плавающие организмы</a:t>
            </a:r>
            <a:endParaRPr lang="ru-RU" sz="40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 rot="792737">
            <a:off x="3488200" y="1708249"/>
            <a:ext cx="432048" cy="316835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 rot="20526993">
            <a:off x="5942557" y="1683140"/>
            <a:ext cx="351514" cy="1477919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2319405">
            <a:off x="1926414" y="1460027"/>
            <a:ext cx="394630" cy="1351087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4" y="1052736"/>
          <a:ext cx="8208912" cy="5112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1654"/>
                <a:gridCol w="4847258"/>
              </a:tblGrid>
              <a:tr h="1278142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Область применения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Примеры</a:t>
                      </a:r>
                      <a:endParaRPr lang="ru-RU" sz="2800" dirty="0"/>
                    </a:p>
                  </a:txBody>
                  <a:tcPr/>
                </a:tc>
              </a:tr>
              <a:tr h="1278142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Дно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78142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Толща воды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78142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Поверхностные слои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39552" y="260648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"Использование Мирового океана человеком"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4" y="1052736"/>
          <a:ext cx="8208912" cy="5632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5400600"/>
              </a:tblGrid>
              <a:tr h="1278142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Область применения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Примеры</a:t>
                      </a:r>
                      <a:endParaRPr lang="ru-RU" sz="2800" dirty="0"/>
                    </a:p>
                  </a:txBody>
                  <a:tcPr/>
                </a:tc>
              </a:tr>
              <a:tr h="1278142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Дно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Разведка и добыча полезных ископаемых, лов животных, ведущих придонный образ жизни</a:t>
                      </a:r>
                      <a:endParaRPr lang="ru-RU" sz="2800" b="1" dirty="0"/>
                    </a:p>
                  </a:txBody>
                  <a:tcPr/>
                </a:tc>
              </a:tr>
              <a:tr h="1278142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Толща воды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Лов рыб, черепах</a:t>
                      </a:r>
                      <a:endParaRPr lang="ru-RU" sz="2800" b="1" dirty="0"/>
                    </a:p>
                  </a:txBody>
                  <a:tcPr/>
                </a:tc>
              </a:tr>
              <a:tr h="1278142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Поверхностные слои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Лов китов, сбор планктона,</a:t>
                      </a:r>
                      <a:r>
                        <a:rPr lang="ru-RU" sz="2800" b="1" baseline="0" dirty="0" smtClean="0"/>
                        <a:t> сбор водорослей (морской капусты)</a:t>
                      </a:r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39552" y="260648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"Использование Мирового океана человеком"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27584" y="2492896"/>
            <a:ext cx="777686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Изучите &amp;28 учебника. Выполните задания рубрики "Подумайте!", "Проверьте свои знания"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27784" y="836712"/>
            <a:ext cx="45736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smtClean="0"/>
              <a:t>Домашнее задание</a:t>
            </a:r>
            <a:endParaRPr lang="ru-RU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157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Маршенко</dc:creator>
  <cp:lastModifiedBy>Маршенко</cp:lastModifiedBy>
  <cp:revision>16</cp:revision>
  <dcterms:created xsi:type="dcterms:W3CDTF">2014-04-08T13:42:04Z</dcterms:created>
  <dcterms:modified xsi:type="dcterms:W3CDTF">2014-04-12T19:13:23Z</dcterms:modified>
</cp:coreProperties>
</file>