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9" r:id="rId4"/>
    <p:sldId id="260" r:id="rId5"/>
    <p:sldId id="269" r:id="rId6"/>
    <p:sldId id="282" r:id="rId7"/>
    <p:sldId id="270" r:id="rId8"/>
    <p:sldId id="283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52B0-20AC-44FA-9BDD-082072B82BA2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1CFE-1983-4F33-AAB8-F29CE136C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52B0-20AC-44FA-9BDD-082072B82BA2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1CFE-1983-4F33-AAB8-F29CE136C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52B0-20AC-44FA-9BDD-082072B82BA2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1CFE-1983-4F33-AAB8-F29CE136C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52B0-20AC-44FA-9BDD-082072B82BA2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1CFE-1983-4F33-AAB8-F29CE136C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52B0-20AC-44FA-9BDD-082072B82BA2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1CFE-1983-4F33-AAB8-F29CE136C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52B0-20AC-44FA-9BDD-082072B82BA2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1CFE-1983-4F33-AAB8-F29CE136C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52B0-20AC-44FA-9BDD-082072B82BA2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1CFE-1983-4F33-AAB8-F29CE136C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52B0-20AC-44FA-9BDD-082072B82BA2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1CFE-1983-4F33-AAB8-F29CE136C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52B0-20AC-44FA-9BDD-082072B82BA2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1CFE-1983-4F33-AAB8-F29CE136C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52B0-20AC-44FA-9BDD-082072B82BA2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1CFE-1983-4F33-AAB8-F29CE136C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52B0-20AC-44FA-9BDD-082072B82BA2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51CFE-1983-4F33-AAB8-F29CE136C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652B0-20AC-44FA-9BDD-082072B82BA2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51CFE-1983-4F33-AAB8-F29CE136CF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ranthus.ru/" TargetMode="External"/><Relationship Id="rId2" Type="http://schemas.openxmlformats.org/officeDocument/2006/relationships/hyperlink" Target="http://www.euroflor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lfler.ru/portfolio/floristicheskie_kollaji.html" TargetMode="External"/><Relationship Id="rId4" Type="http://schemas.openxmlformats.org/officeDocument/2006/relationships/hyperlink" Target="http://rus-tender.ru/articles/fitodizajn-interer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1214422"/>
            <a:ext cx="6000792" cy="3643337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latin typeface="Monotype Corsiva" pitchFamily="66" charset="0"/>
              </a:rPr>
              <a:t>Фитодизайн</a:t>
            </a:r>
            <a:r>
              <a:rPr lang="ru-RU" sz="5400" b="1" dirty="0" smtClean="0">
                <a:latin typeface="Monotype Corsiva" pitchFamily="66" charset="0"/>
              </a:rPr>
              <a:t>.</a:t>
            </a:r>
            <a:r>
              <a:rPr lang="ru-RU" b="1" dirty="0" smtClean="0">
                <a:latin typeface="Monotype Corsiva" pitchFamily="66" charset="0"/>
              </a:rPr>
              <a:t> 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sz="1800" b="1" dirty="0" smtClean="0">
                <a:latin typeface="Monotype Corsiva" pitchFamily="66" charset="0"/>
              </a:rPr>
              <a:t/>
            </a:r>
            <a:br>
              <a:rPr lang="ru-RU" sz="1800" b="1" dirty="0" smtClean="0">
                <a:latin typeface="Monotype Corsiva" pitchFamily="66" charset="0"/>
              </a:rPr>
            </a:br>
            <a:r>
              <a:rPr lang="ru-RU" sz="5400" b="1" dirty="0" smtClean="0">
                <a:latin typeface="Monotype Corsiva" pitchFamily="66" charset="0"/>
              </a:rPr>
              <a:t>Комнатные растения  в интерьере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4714884"/>
            <a:ext cx="3286148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Растенивод -дизайнер\Фитодизайн\1198944i1r4aas7d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977126">
            <a:off x="3565181" y="4093902"/>
            <a:ext cx="5332919" cy="2715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257800"/>
            <a:ext cx="8686800" cy="12954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sz="2000" smtClean="0"/>
              <a:t>         Озеленение интерьера делает здоровым не только воздух, но и психологическую обстановку в помещении. Растения поглощают м пыль и способствуют увлажнению воздуха. Благоприятный микроклимат значительно снижает утомляемость. </a:t>
            </a:r>
          </a:p>
        </p:txBody>
      </p:sp>
      <p:pic>
        <p:nvPicPr>
          <p:cNvPr id="16388" name="Picture 4" descr="23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3565525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39631f5211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"/>
            <a:ext cx="3113088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4" descr="of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72390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04800" y="5943600"/>
            <a:ext cx="85344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Фитодизайн вносит в нашу жизнь праздничное настроение, радость и красоту.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 descr="oformlenie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41148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oformlenie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410368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7010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444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Флористика</a:t>
            </a:r>
          </a:p>
        </p:txBody>
      </p:sp>
      <p:pic>
        <p:nvPicPr>
          <p:cNvPr id="38917" name="Picture 5" descr="Поворот%20IMG_24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23399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IMG_25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905000"/>
            <a:ext cx="2224855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8919" name="Picture 7" descr="oyjpact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438400"/>
            <a:ext cx="35131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381000" y="5486400"/>
            <a:ext cx="8382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Составление плоских композиций  (картин, открыток, коллажей) из засушенных растений выделяют в особую область — </a:t>
            </a:r>
            <a:r>
              <a:rPr lang="ru-RU" b="1"/>
              <a:t>флористику</a:t>
            </a:r>
            <a:r>
              <a:rPr lang="ru-RU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FF"/>
                </a:solidFill>
              </a:rPr>
              <a:t>Практическая работа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Выполнить мини-проект по фитодизайну интерьера школы</a:t>
            </a:r>
          </a:p>
        </p:txBody>
      </p:sp>
      <p:pic>
        <p:nvPicPr>
          <p:cNvPr id="20484" name="Picture 4" descr="2 этаж"/>
          <p:cNvPicPr>
            <a:picLocks noChangeAspect="1" noChangeArrowheads="1"/>
          </p:cNvPicPr>
          <p:nvPr/>
        </p:nvPicPr>
        <p:blipFill>
          <a:blip r:embed="rId2" cstate="print"/>
          <a:srcRect b="30302"/>
          <a:stretch>
            <a:fillRect/>
          </a:stretch>
        </p:blipFill>
        <p:spPr bwMode="auto">
          <a:xfrm>
            <a:off x="1981200" y="2819400"/>
            <a:ext cx="5181600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228600"/>
            <a:ext cx="4953000" cy="1143000"/>
          </a:xfrm>
        </p:spPr>
        <p:txBody>
          <a:bodyPr/>
          <a:lstStyle/>
          <a:p>
            <a:pPr algn="l" eaLnBrk="1" hangingPunct="1"/>
            <a:r>
              <a:rPr lang="ru-RU" sz="3200" b="1" smtClean="0">
                <a:solidFill>
                  <a:srgbClr val="0000FF"/>
                </a:solidFill>
              </a:rPr>
              <a:t>Кашпо, подставки для цветов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4" descr="0118e07324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219200"/>
            <a:ext cx="28194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819400"/>
            <a:ext cx="25923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 descr="ц2"/>
          <p:cNvPicPr>
            <a:picLocks noChangeAspect="1" noChangeArrowheads="1"/>
          </p:cNvPicPr>
          <p:nvPr/>
        </p:nvPicPr>
        <p:blipFill>
          <a:blip r:embed="rId4" cstate="print">
            <a:lum bright="-24000" contrast="30000"/>
          </a:blip>
          <a:srcRect/>
          <a:stretch>
            <a:fillRect/>
          </a:stretch>
        </p:blipFill>
        <p:spPr bwMode="auto">
          <a:xfrm>
            <a:off x="152400" y="685800"/>
            <a:ext cx="29718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4" descr="ulitk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4" descr="bouquetrose7w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4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381000" y="4876800"/>
            <a:ext cx="8305800" cy="1754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Живете ли Вы в небольшой квартирке, или в огромном доме, Ваше внимание и забота, которые Вы оказываете дому, сделают его неповторимым и только Вашим. </a:t>
            </a:r>
          </a:p>
          <a:p>
            <a:r>
              <a:rPr lang="ru-RU"/>
              <a:t>     Каким бы ни был Ваш стиль, цветы - это лучший способ привнести красоту и тепло, создать то пространство, которое будет отражать Вашу индивидуальность.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smtClean="0"/>
              <a:t>Интернетресурсы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www.euroflor.ru</a:t>
            </a:r>
            <a:endParaRPr lang="ru-RU" smtClean="0"/>
          </a:p>
          <a:p>
            <a:r>
              <a:rPr lang="en-US" smtClean="0">
                <a:hlinkClick r:id="rId3"/>
              </a:rPr>
              <a:t>http://www.amaranthus.ru</a:t>
            </a:r>
            <a:endParaRPr lang="ru-RU" smtClean="0"/>
          </a:p>
          <a:p>
            <a:r>
              <a:rPr lang="ru-RU" smtClean="0"/>
              <a:t> </a:t>
            </a:r>
            <a:r>
              <a:rPr lang="en-US" smtClean="0">
                <a:hlinkClick r:id="rId4"/>
              </a:rPr>
              <a:t>http://rus-tender.ru/articles/fitodizajn-interera</a:t>
            </a:r>
            <a:r>
              <a:rPr lang="ru-RU" smtClean="0"/>
              <a:t> </a:t>
            </a:r>
          </a:p>
          <a:p>
            <a:r>
              <a:rPr lang="en-US" smtClean="0">
                <a:hlinkClick r:id="rId5"/>
              </a:rPr>
              <a:t>http://www.elfler.ru/portfolio/floristicheskie_kollaji.html</a:t>
            </a:r>
            <a:r>
              <a:rPr lang="ru-RU" smtClean="0"/>
              <a:t> 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643042" y="357167"/>
            <a:ext cx="7215238" cy="2571768"/>
          </a:xfrm>
        </p:spPr>
        <p:txBody>
          <a:bodyPr>
            <a:normAutofit/>
          </a:bodyPr>
          <a:lstStyle/>
          <a:p>
            <a:r>
              <a:rPr lang="ru-RU" sz="2400" b="1" dirty="0"/>
              <a:t>«Фито», значит, растение, «дизайн» — проект, устройство или оформление. Соединенные вместе, эти понятия означают разработку проекта и оформление жизненного пространства человека при помощи растений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38914" name="Picture 2" descr="C:\Documents and Settings\Admin\Рабочий стол\Растенивод -дизайнер\Фитодизайн\c2e4b2e3428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85992"/>
            <a:ext cx="5857916" cy="4393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Picture 4" descr="Фитодизайн и озеленение цветами от студии фитодизайна Ирины Липской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214282" y="4326351"/>
            <a:ext cx="6129350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8913" eaLnBrk="0" hangingPunct="0"/>
            <a:r>
              <a:rPr lang="ru-RU" sz="2400" b="1" i="1" u="sng" dirty="0" err="1">
                <a:solidFill>
                  <a:srgbClr val="000000"/>
                </a:solidFill>
                <a:cs typeface="Times New Roman" pitchFamily="18" charset="0"/>
              </a:rPr>
              <a:t>Фитодизайн</a:t>
            </a:r>
            <a:r>
              <a:rPr lang="ru-RU" sz="24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cs typeface="Times New Roman" pitchFamily="18" charset="0"/>
              </a:rPr>
              <a:t>представляет собой как составление отдельных объемных </a:t>
            </a:r>
            <a:r>
              <a:rPr lang="ru-RU" sz="2400" b="1" dirty="0" smtClean="0">
                <a:solidFill>
                  <a:srgbClr val="000000"/>
                </a:solidFill>
                <a:cs typeface="Times New Roman" pitchFamily="18" charset="0"/>
              </a:rPr>
              <a:t>или плоских </a:t>
            </a:r>
            <a:r>
              <a:rPr lang="ru-RU" sz="2400" b="1" dirty="0">
                <a:solidFill>
                  <a:srgbClr val="000000"/>
                </a:solidFill>
                <a:cs typeface="Times New Roman" pitchFamily="18" charset="0"/>
              </a:rPr>
              <a:t>композиций  из живых или засушенных цветов и растений, так </a:t>
            </a:r>
            <a:r>
              <a:rPr lang="ru-RU" sz="2400" b="1" dirty="0" smtClean="0">
                <a:solidFill>
                  <a:srgbClr val="000000"/>
                </a:solidFill>
                <a:cs typeface="Times New Roman" pitchFamily="18" charset="0"/>
              </a:rPr>
              <a:t>и целостное </a:t>
            </a:r>
            <a:r>
              <a:rPr lang="ru-RU" sz="2400" b="1" dirty="0">
                <a:solidFill>
                  <a:srgbClr val="000000"/>
                </a:solidFill>
                <a:cs typeface="Times New Roman" pitchFamily="18" charset="0"/>
              </a:rPr>
              <a:t>оформление интерьеров цветами, травами, деревьями, корягами. 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56" y="381000"/>
            <a:ext cx="6829444" cy="211930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92075" indent="-92075" eaLnBrk="1" hangingPunct="1">
              <a:buFontTx/>
              <a:buNone/>
            </a:pPr>
            <a:r>
              <a:rPr lang="ru-RU" dirty="0" smtClean="0"/>
              <a:t>     </a:t>
            </a:r>
            <a:r>
              <a:rPr lang="ru-RU" sz="2800" b="1" dirty="0" smtClean="0"/>
              <a:t>Правильно подобранные и размещенные с хорошим вкусом растения создают психологический комфорт в помещении, улучшают его микроклимат.</a:t>
            </a:r>
          </a:p>
        </p:txBody>
      </p:sp>
      <p:pic>
        <p:nvPicPr>
          <p:cNvPr id="4100" name="Picture 5" descr="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071678"/>
            <a:ext cx="2460625" cy="454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к правильно размещать растени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000372"/>
            <a:ext cx="3106923" cy="359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расавица аглаонема в офисе чувствует себя прекрасно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14752"/>
            <a:ext cx="1899920" cy="286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WordArt 4"/>
          <p:cNvSpPr>
            <a:spLocks noChangeArrowheads="1" noChangeShapeType="1" noTextEdit="1"/>
          </p:cNvSpPr>
          <p:nvPr/>
        </p:nvSpPr>
        <p:spPr bwMode="auto">
          <a:xfrm>
            <a:off x="838200" y="1600200"/>
            <a:ext cx="7696200" cy="3306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579"/>
              </a:avLst>
            </a:prstTxWarp>
          </a:bodyPr>
          <a:lstStyle/>
          <a:p>
            <a:pPr algn="ctr"/>
            <a:r>
              <a:rPr lang="ru-RU" sz="3600" i="1" kern="10" dirty="0">
                <a:ln w="444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Основы</a:t>
            </a:r>
          </a:p>
          <a:p>
            <a:pPr algn="ctr"/>
            <a:r>
              <a:rPr lang="ru-RU" sz="3600" i="1" kern="10" dirty="0" err="1">
                <a:ln w="444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фитодизайна</a:t>
            </a:r>
            <a:endParaRPr lang="ru-RU" sz="3600" i="1" kern="10" dirty="0">
              <a:ln w="444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29190" y="857232"/>
            <a:ext cx="3995766" cy="6000768"/>
          </a:xfrm>
        </p:spPr>
        <p:txBody>
          <a:bodyPr>
            <a:noAutofit/>
          </a:bodyPr>
          <a:lstStyle/>
          <a:p>
            <a:r>
              <a:rPr lang="ru-RU" sz="2400" b="1" dirty="0"/>
              <a:t>Профессия </a:t>
            </a:r>
            <a:r>
              <a:rPr lang="ru-RU" sz="2400" b="1" i="1" dirty="0" err="1">
                <a:solidFill>
                  <a:srgbClr val="C00000"/>
                </a:solidFill>
              </a:rPr>
              <a:t>фитодизайнера</a:t>
            </a:r>
            <a:r>
              <a:rPr lang="ru-RU" sz="2400" b="1" dirty="0"/>
              <a:t> в течение последних нескольких лет входит в число наиболее привлекательных и модных.</a:t>
            </a:r>
          </a:p>
          <a:p>
            <a:r>
              <a:rPr lang="ru-RU" sz="2400" b="1" dirty="0" err="1" smtClean="0"/>
              <a:t>Фитодизайнер</a:t>
            </a:r>
            <a:r>
              <a:rPr lang="ru-RU" sz="2400" b="1" dirty="0" smtClean="0"/>
              <a:t> – </a:t>
            </a:r>
            <a:r>
              <a:rPr lang="ru-RU" sz="2400" b="1" dirty="0"/>
              <a:t>специалист по озеленению и украшению интерьеров с помощью растительных композиций.</a:t>
            </a:r>
          </a:p>
        </p:txBody>
      </p:sp>
      <p:pic>
        <p:nvPicPr>
          <p:cNvPr id="8" name="Picture 2" descr="http://domir.ru/1rastenia/images/bonsay/bonsai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919580"/>
            <a:ext cx="4286280" cy="2781266"/>
          </a:xfrm>
          <a:prstGeom prst="rect">
            <a:avLst/>
          </a:prstGeom>
          <a:noFill/>
        </p:spPr>
      </p:pic>
      <p:pic>
        <p:nvPicPr>
          <p:cNvPr id="39940" name="Picture 4" descr="http://www.vsesdelki.dp.ua/content/2012/20120806/tasik_-mail-ru/offers/201208/p20120806175636-tas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642918"/>
            <a:ext cx="2428892" cy="3072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4" descr="22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71480"/>
            <a:ext cx="5486416" cy="41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81000" y="5257800"/>
            <a:ext cx="838200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3"/>
            <a:r>
              <a:rPr lang="ru-RU" dirty="0" smtClean="0"/>
              <a:t>    </a:t>
            </a:r>
            <a:r>
              <a:rPr lang="ru-RU" sz="2400" b="1" dirty="0" smtClean="0"/>
              <a:t>Дизайнеру необходимо учитывать: форму и размеры помещения, его назначение, основные требования растений к влажности, освещению,  температуре и многое другое.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5" name="Picture 5" descr="C:\Documents and Settings\Admin\Рабочий стол\Растенивод -дизайнер\Фитодизайн\173747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000372"/>
            <a:ext cx="11906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000240"/>
            <a:ext cx="5334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214818"/>
            <a:ext cx="8096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7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286256"/>
            <a:ext cx="8096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8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429132"/>
            <a:ext cx="8096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0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2071678"/>
            <a:ext cx="685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05_big"/>
          <p:cNvPicPr>
            <a:picLocks noChangeAspect="1" noChangeArrowheads="1"/>
          </p:cNvPicPr>
          <p:nvPr/>
        </p:nvPicPr>
        <p:blipFill>
          <a:blip r:embed="rId2" cstate="print"/>
          <a:srcRect b="14577"/>
          <a:stretch>
            <a:fillRect/>
          </a:stretch>
        </p:blipFill>
        <p:spPr bwMode="auto">
          <a:xfrm>
            <a:off x="1524000" y="228600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381000" y="5105400"/>
            <a:ext cx="8458200" cy="132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</a:t>
            </a:r>
            <a:r>
              <a:rPr lang="ru-RU" sz="2000"/>
              <a:t>Растения могут размещаться по периметру остекления, декорировать стены, подвешиваться к потолку, разделять пространство интерьера цветочницами или решетками, находиться свободными группами на полу, быть ограждением лестниц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292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Фитодизайн.   Комнатные растения  в интерьере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Практическая работа</vt:lpstr>
      <vt:lpstr>Кашпо, подставки для цветов</vt:lpstr>
      <vt:lpstr>Слайд 16</vt:lpstr>
      <vt:lpstr>Слайд 17</vt:lpstr>
      <vt:lpstr>Интернетресурсы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Фитодизайн.   Комнатные растения  в интерьере</dc:title>
  <dc:creator>Admin</dc:creator>
  <cp:lastModifiedBy>Admin</cp:lastModifiedBy>
  <cp:revision>28</cp:revision>
  <dcterms:created xsi:type="dcterms:W3CDTF">2013-03-12T17:36:00Z</dcterms:created>
  <dcterms:modified xsi:type="dcterms:W3CDTF">2013-12-21T16:24:06Z</dcterms:modified>
</cp:coreProperties>
</file>