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4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14" autoAdjust="0"/>
    <p:restoredTop sz="92473" autoAdjust="0"/>
  </p:normalViewPr>
  <p:slideViewPr>
    <p:cSldViewPr>
      <p:cViewPr>
        <p:scale>
          <a:sx n="66" d="100"/>
          <a:sy n="66" d="100"/>
        </p:scale>
        <p:origin x="-232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94E80-49FE-43CF-8F86-EDE123A6F1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6DA140-ACED-4BCB-B07B-F5ECDC81D59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Предполагаемые результаты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F1E487-E9E5-4A18-9E26-357DB315E1DE}" type="parTrans" cxnId="{0008174B-F874-4411-85FA-C882E9DA2F0D}">
      <dgm:prSet/>
      <dgm:spPr/>
      <dgm:t>
        <a:bodyPr/>
        <a:lstStyle/>
        <a:p>
          <a:endParaRPr lang="ru-RU"/>
        </a:p>
      </dgm:t>
    </dgm:pt>
    <dgm:pt modelId="{3ADC3FD0-A2DC-47E0-8903-B4C07648EE6C}" type="sibTrans" cxnId="{0008174B-F874-4411-85FA-C882E9DA2F0D}">
      <dgm:prSet/>
      <dgm:spPr/>
      <dgm:t>
        <a:bodyPr/>
        <a:lstStyle/>
        <a:p>
          <a:endParaRPr lang="ru-RU"/>
        </a:p>
      </dgm:t>
    </dgm:pt>
    <dgm:pt modelId="{3A40E04F-2204-4C40-AAB2-51A4967E92A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повышение интереса ко всем предметам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8562216-47A4-4A91-8018-16AC1E2E28C7}" type="parTrans" cxnId="{7C4E62C9-55E0-4313-98BB-A4814D646DE7}">
      <dgm:prSet/>
      <dgm:spPr/>
      <dgm:t>
        <a:bodyPr/>
        <a:lstStyle/>
        <a:p>
          <a:endParaRPr lang="ru-RU"/>
        </a:p>
      </dgm:t>
    </dgm:pt>
    <dgm:pt modelId="{106B1DCB-5CD5-4B90-BF83-965FA2D49448}" type="sibTrans" cxnId="{7C4E62C9-55E0-4313-98BB-A4814D646DE7}">
      <dgm:prSet/>
      <dgm:spPr/>
      <dgm:t>
        <a:bodyPr/>
        <a:lstStyle/>
        <a:p>
          <a:endParaRPr lang="ru-RU"/>
        </a:p>
      </dgm:t>
    </dgm:pt>
    <dgm:pt modelId="{DCD6C8E8-7379-4616-AE89-7F717280A57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психологический комфорт в обучении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D130D4-16A7-4E4B-8C0F-E8F7C7754749}" type="parTrans" cxnId="{A9ED1330-4859-4C09-AB85-74D189583CD2}">
      <dgm:prSet/>
      <dgm:spPr/>
      <dgm:t>
        <a:bodyPr/>
        <a:lstStyle/>
        <a:p>
          <a:endParaRPr lang="ru-RU"/>
        </a:p>
      </dgm:t>
    </dgm:pt>
    <dgm:pt modelId="{FFB96536-B050-42F3-B074-4FCCB2A6671F}" type="sibTrans" cxnId="{A9ED1330-4859-4C09-AB85-74D189583CD2}">
      <dgm:prSet/>
      <dgm:spPr/>
      <dgm:t>
        <a:bodyPr/>
        <a:lstStyle/>
        <a:p>
          <a:endParaRPr lang="ru-RU"/>
        </a:p>
      </dgm:t>
    </dgm:pt>
    <dgm:pt modelId="{46B07C11-351C-459C-8438-B5BC96479C2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повышение средней успеваемости 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EC3F009-E56B-491E-B220-CCC4890844AE}" type="sibTrans" cxnId="{776B7239-E63F-48DD-BC71-1E4A50328389}">
      <dgm:prSet/>
      <dgm:spPr/>
      <dgm:t>
        <a:bodyPr/>
        <a:lstStyle/>
        <a:p>
          <a:endParaRPr lang="ru-RU"/>
        </a:p>
      </dgm:t>
    </dgm:pt>
    <dgm:pt modelId="{5AC0E39D-AEB5-43E0-BF26-381471E9B42B}" type="parTrans" cxnId="{776B7239-E63F-48DD-BC71-1E4A50328389}">
      <dgm:prSet/>
      <dgm:spPr/>
      <dgm:t>
        <a:bodyPr/>
        <a:lstStyle/>
        <a:p>
          <a:endParaRPr lang="ru-RU"/>
        </a:p>
      </dgm:t>
    </dgm:pt>
    <dgm:pt modelId="{7200B4B5-5C02-4B65-8B5F-5056D2FD7830}" type="pres">
      <dgm:prSet presAssocID="{9E794E80-49FE-43CF-8F86-EDE123A6F1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599208-1D13-4807-83EB-A38F70FCC809}" type="pres">
      <dgm:prSet presAssocID="{076DA140-ACED-4BCB-B07B-F5ECDC81D595}" presName="hierRoot1" presStyleCnt="0">
        <dgm:presLayoutVars>
          <dgm:hierBranch val="init"/>
        </dgm:presLayoutVars>
      </dgm:prSet>
      <dgm:spPr/>
    </dgm:pt>
    <dgm:pt modelId="{28CF2470-033A-4134-9B2F-3E90811A5B1B}" type="pres">
      <dgm:prSet presAssocID="{076DA140-ACED-4BCB-B07B-F5ECDC81D595}" presName="rootComposite1" presStyleCnt="0"/>
      <dgm:spPr/>
    </dgm:pt>
    <dgm:pt modelId="{9A5878EF-1C33-4952-8F0E-E20765F32350}" type="pres">
      <dgm:prSet presAssocID="{076DA140-ACED-4BCB-B07B-F5ECDC81D595}" presName="rootText1" presStyleLbl="node0" presStyleIdx="0" presStyleCnt="1" custScaleX="139961" custLinFactNeighborX="-1140" custLinFactNeighborY="-61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CDA2BA-BD4F-4E8B-A750-7FA5D5AF4AD2}" type="pres">
      <dgm:prSet presAssocID="{076DA140-ACED-4BCB-B07B-F5ECDC81D59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8A321E8-0968-4717-BADA-AD41B83AA923}" type="pres">
      <dgm:prSet presAssocID="{076DA140-ACED-4BCB-B07B-F5ECDC81D595}" presName="hierChild2" presStyleCnt="0"/>
      <dgm:spPr/>
    </dgm:pt>
    <dgm:pt modelId="{22E05938-C8BE-43A8-A4D1-0337ADA17F9F}" type="pres">
      <dgm:prSet presAssocID="{5AC0E39D-AEB5-43E0-BF26-381471E9B42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F2416C5-DA78-4171-A7AE-F2617871510A}" type="pres">
      <dgm:prSet presAssocID="{46B07C11-351C-459C-8438-B5BC96479C22}" presName="hierRoot2" presStyleCnt="0">
        <dgm:presLayoutVars>
          <dgm:hierBranch val="init"/>
        </dgm:presLayoutVars>
      </dgm:prSet>
      <dgm:spPr/>
    </dgm:pt>
    <dgm:pt modelId="{2FF33C7E-8532-4535-BEE6-4BD751DABA9D}" type="pres">
      <dgm:prSet presAssocID="{46B07C11-351C-459C-8438-B5BC96479C22}" presName="rootComposite" presStyleCnt="0"/>
      <dgm:spPr/>
    </dgm:pt>
    <dgm:pt modelId="{71711F95-DE85-40C4-A66B-55907BA8A0FF}" type="pres">
      <dgm:prSet presAssocID="{46B07C11-351C-459C-8438-B5BC96479C2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FF8153-FC40-4994-8D10-A4AC2BC730AB}" type="pres">
      <dgm:prSet presAssocID="{46B07C11-351C-459C-8438-B5BC96479C22}" presName="rootConnector" presStyleLbl="node2" presStyleIdx="0" presStyleCnt="3"/>
      <dgm:spPr/>
      <dgm:t>
        <a:bodyPr/>
        <a:lstStyle/>
        <a:p>
          <a:endParaRPr lang="ru-RU"/>
        </a:p>
      </dgm:t>
    </dgm:pt>
    <dgm:pt modelId="{B2A326FA-B213-44B9-9E43-B1CC0DD1F96E}" type="pres">
      <dgm:prSet presAssocID="{46B07C11-351C-459C-8438-B5BC96479C22}" presName="hierChild4" presStyleCnt="0"/>
      <dgm:spPr/>
    </dgm:pt>
    <dgm:pt modelId="{EBF7B36A-3401-422B-BCEA-B5E8833C63E4}" type="pres">
      <dgm:prSet presAssocID="{46B07C11-351C-459C-8438-B5BC96479C22}" presName="hierChild5" presStyleCnt="0"/>
      <dgm:spPr/>
    </dgm:pt>
    <dgm:pt modelId="{CB08FA89-98B3-4529-B316-A8B1B090001F}" type="pres">
      <dgm:prSet presAssocID="{B8562216-47A4-4A91-8018-16AC1E2E28C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F0A8CEE-BFC1-4F6A-97CA-9B48C42BCB76}" type="pres">
      <dgm:prSet presAssocID="{3A40E04F-2204-4C40-AAB2-51A4967E92AE}" presName="hierRoot2" presStyleCnt="0">
        <dgm:presLayoutVars>
          <dgm:hierBranch val="init"/>
        </dgm:presLayoutVars>
      </dgm:prSet>
      <dgm:spPr/>
    </dgm:pt>
    <dgm:pt modelId="{5C57CDD9-4FD3-42BC-955F-3AE82BAEF4CA}" type="pres">
      <dgm:prSet presAssocID="{3A40E04F-2204-4C40-AAB2-51A4967E92AE}" presName="rootComposite" presStyleCnt="0"/>
      <dgm:spPr/>
    </dgm:pt>
    <dgm:pt modelId="{53510C53-739F-4A5D-92A7-35A83C557FC5}" type="pres">
      <dgm:prSet presAssocID="{3A40E04F-2204-4C40-AAB2-51A4967E92A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6F5740-8FB6-43B0-97D5-CAA7D1A5E951}" type="pres">
      <dgm:prSet presAssocID="{3A40E04F-2204-4C40-AAB2-51A4967E92AE}" presName="rootConnector" presStyleLbl="node2" presStyleIdx="1" presStyleCnt="3"/>
      <dgm:spPr/>
      <dgm:t>
        <a:bodyPr/>
        <a:lstStyle/>
        <a:p>
          <a:endParaRPr lang="ru-RU"/>
        </a:p>
      </dgm:t>
    </dgm:pt>
    <dgm:pt modelId="{82A7D42C-DBDB-4187-94EE-0C3F90798DD0}" type="pres">
      <dgm:prSet presAssocID="{3A40E04F-2204-4C40-AAB2-51A4967E92AE}" presName="hierChild4" presStyleCnt="0"/>
      <dgm:spPr/>
    </dgm:pt>
    <dgm:pt modelId="{50322CCB-BAA5-4DA6-BC22-C42D9D587466}" type="pres">
      <dgm:prSet presAssocID="{3A40E04F-2204-4C40-AAB2-51A4967E92AE}" presName="hierChild5" presStyleCnt="0"/>
      <dgm:spPr/>
    </dgm:pt>
    <dgm:pt modelId="{BF021E29-06DC-454A-80F6-78610E7A15E4}" type="pres">
      <dgm:prSet presAssocID="{3BD130D4-16A7-4E4B-8C0F-E8F7C775474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CB1D033-6D6A-4596-BBA1-F69EA484DEAF}" type="pres">
      <dgm:prSet presAssocID="{DCD6C8E8-7379-4616-AE89-7F717280A57A}" presName="hierRoot2" presStyleCnt="0">
        <dgm:presLayoutVars>
          <dgm:hierBranch val="init"/>
        </dgm:presLayoutVars>
      </dgm:prSet>
      <dgm:spPr/>
    </dgm:pt>
    <dgm:pt modelId="{A3253B12-C4C7-486D-9BB1-6DFF7D82A194}" type="pres">
      <dgm:prSet presAssocID="{DCD6C8E8-7379-4616-AE89-7F717280A57A}" presName="rootComposite" presStyleCnt="0"/>
      <dgm:spPr/>
    </dgm:pt>
    <dgm:pt modelId="{8644D984-B2F7-41E3-9415-76DC46016F48}" type="pres">
      <dgm:prSet presAssocID="{DCD6C8E8-7379-4616-AE89-7F717280A57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2E465-D30C-4C74-A0AF-496572C6797F}" type="pres">
      <dgm:prSet presAssocID="{DCD6C8E8-7379-4616-AE89-7F717280A57A}" presName="rootConnector" presStyleLbl="node2" presStyleIdx="2" presStyleCnt="3"/>
      <dgm:spPr/>
      <dgm:t>
        <a:bodyPr/>
        <a:lstStyle/>
        <a:p>
          <a:endParaRPr lang="ru-RU"/>
        </a:p>
      </dgm:t>
    </dgm:pt>
    <dgm:pt modelId="{C52AC837-452D-4F93-993A-9ABB44D67B58}" type="pres">
      <dgm:prSet presAssocID="{DCD6C8E8-7379-4616-AE89-7F717280A57A}" presName="hierChild4" presStyleCnt="0"/>
      <dgm:spPr/>
    </dgm:pt>
    <dgm:pt modelId="{D881DE47-E348-4B8D-8B0E-F028F3ED53C8}" type="pres">
      <dgm:prSet presAssocID="{DCD6C8E8-7379-4616-AE89-7F717280A57A}" presName="hierChild5" presStyleCnt="0"/>
      <dgm:spPr/>
    </dgm:pt>
    <dgm:pt modelId="{DF646DFA-86B9-4472-A61C-67005FDB6445}" type="pres">
      <dgm:prSet presAssocID="{076DA140-ACED-4BCB-B07B-F5ECDC81D595}" presName="hierChild3" presStyleCnt="0"/>
      <dgm:spPr/>
    </dgm:pt>
  </dgm:ptLst>
  <dgm:cxnLst>
    <dgm:cxn modelId="{7C4E62C9-55E0-4313-98BB-A4814D646DE7}" srcId="{076DA140-ACED-4BCB-B07B-F5ECDC81D595}" destId="{3A40E04F-2204-4C40-AAB2-51A4967E92AE}" srcOrd="1" destOrd="0" parTransId="{B8562216-47A4-4A91-8018-16AC1E2E28C7}" sibTransId="{106B1DCB-5CD5-4B90-BF83-965FA2D49448}"/>
    <dgm:cxn modelId="{B5CA738A-7B61-4F95-A985-118432E52871}" type="presOf" srcId="{3A40E04F-2204-4C40-AAB2-51A4967E92AE}" destId="{126F5740-8FB6-43B0-97D5-CAA7D1A5E951}" srcOrd="1" destOrd="0" presId="urn:microsoft.com/office/officeart/2005/8/layout/orgChart1"/>
    <dgm:cxn modelId="{A9ED1330-4859-4C09-AB85-74D189583CD2}" srcId="{076DA140-ACED-4BCB-B07B-F5ECDC81D595}" destId="{DCD6C8E8-7379-4616-AE89-7F717280A57A}" srcOrd="2" destOrd="0" parTransId="{3BD130D4-16A7-4E4B-8C0F-E8F7C7754749}" sibTransId="{FFB96536-B050-42F3-B074-4FCCB2A6671F}"/>
    <dgm:cxn modelId="{50B41FEC-F7CC-450F-98F5-6B0BDC1F7073}" type="presOf" srcId="{46B07C11-351C-459C-8438-B5BC96479C22}" destId="{71711F95-DE85-40C4-A66B-55907BA8A0FF}" srcOrd="0" destOrd="0" presId="urn:microsoft.com/office/officeart/2005/8/layout/orgChart1"/>
    <dgm:cxn modelId="{0008174B-F874-4411-85FA-C882E9DA2F0D}" srcId="{9E794E80-49FE-43CF-8F86-EDE123A6F1B7}" destId="{076DA140-ACED-4BCB-B07B-F5ECDC81D595}" srcOrd="0" destOrd="0" parTransId="{ADF1E487-E9E5-4A18-9E26-357DB315E1DE}" sibTransId="{3ADC3FD0-A2DC-47E0-8903-B4C07648EE6C}"/>
    <dgm:cxn modelId="{ADB502AA-8F24-4C3D-803E-C9C228D784E4}" type="presOf" srcId="{3BD130D4-16A7-4E4B-8C0F-E8F7C7754749}" destId="{BF021E29-06DC-454A-80F6-78610E7A15E4}" srcOrd="0" destOrd="0" presId="urn:microsoft.com/office/officeart/2005/8/layout/orgChart1"/>
    <dgm:cxn modelId="{7012D987-D8BA-4EC4-B828-4DEB03A724A6}" type="presOf" srcId="{9E794E80-49FE-43CF-8F86-EDE123A6F1B7}" destId="{7200B4B5-5C02-4B65-8B5F-5056D2FD7830}" srcOrd="0" destOrd="0" presId="urn:microsoft.com/office/officeart/2005/8/layout/orgChart1"/>
    <dgm:cxn modelId="{B0E19934-1B41-4A36-A43A-BC2FFD6C3206}" type="presOf" srcId="{076DA140-ACED-4BCB-B07B-F5ECDC81D595}" destId="{9A5878EF-1C33-4952-8F0E-E20765F32350}" srcOrd="0" destOrd="0" presId="urn:microsoft.com/office/officeart/2005/8/layout/orgChart1"/>
    <dgm:cxn modelId="{162E98BA-3306-467A-B475-099ED1E33B49}" type="presOf" srcId="{B8562216-47A4-4A91-8018-16AC1E2E28C7}" destId="{CB08FA89-98B3-4529-B316-A8B1B090001F}" srcOrd="0" destOrd="0" presId="urn:microsoft.com/office/officeart/2005/8/layout/orgChart1"/>
    <dgm:cxn modelId="{776B7239-E63F-48DD-BC71-1E4A50328389}" srcId="{076DA140-ACED-4BCB-B07B-F5ECDC81D595}" destId="{46B07C11-351C-459C-8438-B5BC96479C22}" srcOrd="0" destOrd="0" parTransId="{5AC0E39D-AEB5-43E0-BF26-381471E9B42B}" sibTransId="{BEC3F009-E56B-491E-B220-CCC4890844AE}"/>
    <dgm:cxn modelId="{23B0F43B-40EC-454E-ADF8-7831BFE6FC5D}" type="presOf" srcId="{DCD6C8E8-7379-4616-AE89-7F717280A57A}" destId="{8644D984-B2F7-41E3-9415-76DC46016F48}" srcOrd="0" destOrd="0" presId="urn:microsoft.com/office/officeart/2005/8/layout/orgChart1"/>
    <dgm:cxn modelId="{CC5B8ED7-370E-41E0-8CEF-B1E23A4EB370}" type="presOf" srcId="{5AC0E39D-AEB5-43E0-BF26-381471E9B42B}" destId="{22E05938-C8BE-43A8-A4D1-0337ADA17F9F}" srcOrd="0" destOrd="0" presId="urn:microsoft.com/office/officeart/2005/8/layout/orgChart1"/>
    <dgm:cxn modelId="{31BF493E-7321-4181-8ABC-0A0F8074B60F}" type="presOf" srcId="{3A40E04F-2204-4C40-AAB2-51A4967E92AE}" destId="{53510C53-739F-4A5D-92A7-35A83C557FC5}" srcOrd="0" destOrd="0" presId="urn:microsoft.com/office/officeart/2005/8/layout/orgChart1"/>
    <dgm:cxn modelId="{69C756FC-1B11-42BD-BA09-599BB2293839}" type="presOf" srcId="{076DA140-ACED-4BCB-B07B-F5ECDC81D595}" destId="{D3CDA2BA-BD4F-4E8B-A750-7FA5D5AF4AD2}" srcOrd="1" destOrd="0" presId="urn:microsoft.com/office/officeart/2005/8/layout/orgChart1"/>
    <dgm:cxn modelId="{E2D2AF31-B329-46E8-94D7-3078092C762E}" type="presOf" srcId="{DCD6C8E8-7379-4616-AE89-7F717280A57A}" destId="{6E12E465-D30C-4C74-A0AF-496572C6797F}" srcOrd="1" destOrd="0" presId="urn:microsoft.com/office/officeart/2005/8/layout/orgChart1"/>
    <dgm:cxn modelId="{52026084-3CBE-485F-A3DC-01C5BC459FFB}" type="presOf" srcId="{46B07C11-351C-459C-8438-B5BC96479C22}" destId="{C9FF8153-FC40-4994-8D10-A4AC2BC730AB}" srcOrd="1" destOrd="0" presId="urn:microsoft.com/office/officeart/2005/8/layout/orgChart1"/>
    <dgm:cxn modelId="{F66F8BED-22E3-40B4-9FA6-65DC842EC83D}" type="presParOf" srcId="{7200B4B5-5C02-4B65-8B5F-5056D2FD7830}" destId="{D5599208-1D13-4807-83EB-A38F70FCC809}" srcOrd="0" destOrd="0" presId="urn:microsoft.com/office/officeart/2005/8/layout/orgChart1"/>
    <dgm:cxn modelId="{F5F817B9-37F3-48D0-B6D2-C1E1E872B551}" type="presParOf" srcId="{D5599208-1D13-4807-83EB-A38F70FCC809}" destId="{28CF2470-033A-4134-9B2F-3E90811A5B1B}" srcOrd="0" destOrd="0" presId="urn:microsoft.com/office/officeart/2005/8/layout/orgChart1"/>
    <dgm:cxn modelId="{E460AFCD-8D56-4FA6-AE91-EC8F2846FD50}" type="presParOf" srcId="{28CF2470-033A-4134-9B2F-3E90811A5B1B}" destId="{9A5878EF-1C33-4952-8F0E-E20765F32350}" srcOrd="0" destOrd="0" presId="urn:microsoft.com/office/officeart/2005/8/layout/orgChart1"/>
    <dgm:cxn modelId="{AAC0F4E3-9B17-4FFE-A97D-6A1ED71C6FA2}" type="presParOf" srcId="{28CF2470-033A-4134-9B2F-3E90811A5B1B}" destId="{D3CDA2BA-BD4F-4E8B-A750-7FA5D5AF4AD2}" srcOrd="1" destOrd="0" presId="urn:microsoft.com/office/officeart/2005/8/layout/orgChart1"/>
    <dgm:cxn modelId="{2E1AD6C8-108B-4BF3-80CB-D65368EB5A25}" type="presParOf" srcId="{D5599208-1D13-4807-83EB-A38F70FCC809}" destId="{28A321E8-0968-4717-BADA-AD41B83AA923}" srcOrd="1" destOrd="0" presId="urn:microsoft.com/office/officeart/2005/8/layout/orgChart1"/>
    <dgm:cxn modelId="{BEB40D72-F53E-4B7D-B226-197391E790E4}" type="presParOf" srcId="{28A321E8-0968-4717-BADA-AD41B83AA923}" destId="{22E05938-C8BE-43A8-A4D1-0337ADA17F9F}" srcOrd="0" destOrd="0" presId="urn:microsoft.com/office/officeart/2005/8/layout/orgChart1"/>
    <dgm:cxn modelId="{6DBD057F-FE1F-4285-A028-6F9435F24AB0}" type="presParOf" srcId="{28A321E8-0968-4717-BADA-AD41B83AA923}" destId="{BF2416C5-DA78-4171-A7AE-F2617871510A}" srcOrd="1" destOrd="0" presId="urn:microsoft.com/office/officeart/2005/8/layout/orgChart1"/>
    <dgm:cxn modelId="{FDAC9A66-E00D-47EA-982B-0F1ACF7CF10E}" type="presParOf" srcId="{BF2416C5-DA78-4171-A7AE-F2617871510A}" destId="{2FF33C7E-8532-4535-BEE6-4BD751DABA9D}" srcOrd="0" destOrd="0" presId="urn:microsoft.com/office/officeart/2005/8/layout/orgChart1"/>
    <dgm:cxn modelId="{6D4DBC11-6DC5-4A5A-BF3A-0B3F9AE87ED3}" type="presParOf" srcId="{2FF33C7E-8532-4535-BEE6-4BD751DABA9D}" destId="{71711F95-DE85-40C4-A66B-55907BA8A0FF}" srcOrd="0" destOrd="0" presId="urn:microsoft.com/office/officeart/2005/8/layout/orgChart1"/>
    <dgm:cxn modelId="{32234104-A95B-49B5-A7B9-27E14E99A48D}" type="presParOf" srcId="{2FF33C7E-8532-4535-BEE6-4BD751DABA9D}" destId="{C9FF8153-FC40-4994-8D10-A4AC2BC730AB}" srcOrd="1" destOrd="0" presId="urn:microsoft.com/office/officeart/2005/8/layout/orgChart1"/>
    <dgm:cxn modelId="{0F0538C9-FAA8-4D58-9C98-1672B65D42E8}" type="presParOf" srcId="{BF2416C5-DA78-4171-A7AE-F2617871510A}" destId="{B2A326FA-B213-44B9-9E43-B1CC0DD1F96E}" srcOrd="1" destOrd="0" presId="urn:microsoft.com/office/officeart/2005/8/layout/orgChart1"/>
    <dgm:cxn modelId="{926A693F-4D68-4653-BA8D-9128799AC8BC}" type="presParOf" srcId="{BF2416C5-DA78-4171-A7AE-F2617871510A}" destId="{EBF7B36A-3401-422B-BCEA-B5E8833C63E4}" srcOrd="2" destOrd="0" presId="urn:microsoft.com/office/officeart/2005/8/layout/orgChart1"/>
    <dgm:cxn modelId="{606F204C-EAD5-4780-93A0-A13ED811676A}" type="presParOf" srcId="{28A321E8-0968-4717-BADA-AD41B83AA923}" destId="{CB08FA89-98B3-4529-B316-A8B1B090001F}" srcOrd="2" destOrd="0" presId="urn:microsoft.com/office/officeart/2005/8/layout/orgChart1"/>
    <dgm:cxn modelId="{4B4C10AC-1E0E-4FF4-A450-6FC39BE295DB}" type="presParOf" srcId="{28A321E8-0968-4717-BADA-AD41B83AA923}" destId="{4F0A8CEE-BFC1-4F6A-97CA-9B48C42BCB76}" srcOrd="3" destOrd="0" presId="urn:microsoft.com/office/officeart/2005/8/layout/orgChart1"/>
    <dgm:cxn modelId="{7F312B26-39B2-45A3-AAD5-6A404B473EFF}" type="presParOf" srcId="{4F0A8CEE-BFC1-4F6A-97CA-9B48C42BCB76}" destId="{5C57CDD9-4FD3-42BC-955F-3AE82BAEF4CA}" srcOrd="0" destOrd="0" presId="urn:microsoft.com/office/officeart/2005/8/layout/orgChart1"/>
    <dgm:cxn modelId="{FC311677-FBBE-482A-8CAC-4728856671F1}" type="presParOf" srcId="{5C57CDD9-4FD3-42BC-955F-3AE82BAEF4CA}" destId="{53510C53-739F-4A5D-92A7-35A83C557FC5}" srcOrd="0" destOrd="0" presId="urn:microsoft.com/office/officeart/2005/8/layout/orgChart1"/>
    <dgm:cxn modelId="{BE070259-CB4B-4EE2-8EB0-C6569ABF7E5B}" type="presParOf" srcId="{5C57CDD9-4FD3-42BC-955F-3AE82BAEF4CA}" destId="{126F5740-8FB6-43B0-97D5-CAA7D1A5E951}" srcOrd="1" destOrd="0" presId="urn:microsoft.com/office/officeart/2005/8/layout/orgChart1"/>
    <dgm:cxn modelId="{82477217-E860-49C9-966B-7D7622BB96E8}" type="presParOf" srcId="{4F0A8CEE-BFC1-4F6A-97CA-9B48C42BCB76}" destId="{82A7D42C-DBDB-4187-94EE-0C3F90798DD0}" srcOrd="1" destOrd="0" presId="urn:microsoft.com/office/officeart/2005/8/layout/orgChart1"/>
    <dgm:cxn modelId="{0C6E8251-7759-4B2F-9ADD-463055CB30BA}" type="presParOf" srcId="{4F0A8CEE-BFC1-4F6A-97CA-9B48C42BCB76}" destId="{50322CCB-BAA5-4DA6-BC22-C42D9D587466}" srcOrd="2" destOrd="0" presId="urn:microsoft.com/office/officeart/2005/8/layout/orgChart1"/>
    <dgm:cxn modelId="{595CD640-1CCE-4E1E-8EB1-39BC48E180B3}" type="presParOf" srcId="{28A321E8-0968-4717-BADA-AD41B83AA923}" destId="{BF021E29-06DC-454A-80F6-78610E7A15E4}" srcOrd="4" destOrd="0" presId="urn:microsoft.com/office/officeart/2005/8/layout/orgChart1"/>
    <dgm:cxn modelId="{AC7FA0C7-AEF4-4509-A73A-C9433EDA9D7C}" type="presParOf" srcId="{28A321E8-0968-4717-BADA-AD41B83AA923}" destId="{ACB1D033-6D6A-4596-BBA1-F69EA484DEAF}" srcOrd="5" destOrd="0" presId="urn:microsoft.com/office/officeart/2005/8/layout/orgChart1"/>
    <dgm:cxn modelId="{C5482E55-2A2D-45C9-9FA7-FCF7003D6F0D}" type="presParOf" srcId="{ACB1D033-6D6A-4596-BBA1-F69EA484DEAF}" destId="{A3253B12-C4C7-486D-9BB1-6DFF7D82A194}" srcOrd="0" destOrd="0" presId="urn:microsoft.com/office/officeart/2005/8/layout/orgChart1"/>
    <dgm:cxn modelId="{7ED399C8-9D71-4148-BE6B-B2DB19C97E2F}" type="presParOf" srcId="{A3253B12-C4C7-486D-9BB1-6DFF7D82A194}" destId="{8644D984-B2F7-41E3-9415-76DC46016F48}" srcOrd="0" destOrd="0" presId="urn:microsoft.com/office/officeart/2005/8/layout/orgChart1"/>
    <dgm:cxn modelId="{D0D209DD-A6F9-4DAB-9595-8900ED710794}" type="presParOf" srcId="{A3253B12-C4C7-486D-9BB1-6DFF7D82A194}" destId="{6E12E465-D30C-4C74-A0AF-496572C6797F}" srcOrd="1" destOrd="0" presId="urn:microsoft.com/office/officeart/2005/8/layout/orgChart1"/>
    <dgm:cxn modelId="{7A648431-CAC9-4EEE-85D7-FBD8E1E65D1E}" type="presParOf" srcId="{ACB1D033-6D6A-4596-BBA1-F69EA484DEAF}" destId="{C52AC837-452D-4F93-993A-9ABB44D67B58}" srcOrd="1" destOrd="0" presId="urn:microsoft.com/office/officeart/2005/8/layout/orgChart1"/>
    <dgm:cxn modelId="{A3589FCC-FA24-448F-979D-61F4CEA70E59}" type="presParOf" srcId="{ACB1D033-6D6A-4596-BBA1-F69EA484DEAF}" destId="{D881DE47-E348-4B8D-8B0E-F028F3ED53C8}" srcOrd="2" destOrd="0" presId="urn:microsoft.com/office/officeart/2005/8/layout/orgChart1"/>
    <dgm:cxn modelId="{CA74ECD9-3CCC-4DE6-A5E5-B095322B7A8E}" type="presParOf" srcId="{D5599208-1D13-4807-83EB-A38F70FCC809}" destId="{DF646DFA-86B9-4472-A61C-67005FDB6445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CE5FF5-8982-4375-8547-E4A405D1114A}" type="doc">
      <dgm:prSet loTypeId="urn:microsoft.com/office/officeart/2005/8/layout/radial6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6C942A4-0A9D-49DD-B3D4-53DCE5348FCA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Финансовая составляющая проекта</a:t>
          </a:r>
          <a:endParaRPr lang="ru-RU" dirty="0">
            <a:solidFill>
              <a:srgbClr val="FFC000"/>
            </a:solidFill>
          </a:endParaRPr>
        </a:p>
      </dgm:t>
    </dgm:pt>
    <dgm:pt modelId="{5EA36ED7-C21C-4974-B476-D534EB162081}" type="parTrans" cxnId="{98CA279C-2D19-42B8-8C26-E8392A194F21}">
      <dgm:prSet/>
      <dgm:spPr/>
      <dgm:t>
        <a:bodyPr/>
        <a:lstStyle/>
        <a:p>
          <a:endParaRPr lang="ru-RU"/>
        </a:p>
      </dgm:t>
    </dgm:pt>
    <dgm:pt modelId="{CB54F499-2D48-457D-A014-96E03D682D8D}" type="sibTrans" cxnId="{98CA279C-2D19-42B8-8C26-E8392A194F21}">
      <dgm:prSet/>
      <dgm:spPr/>
      <dgm:t>
        <a:bodyPr/>
        <a:lstStyle/>
        <a:p>
          <a:endParaRPr lang="ru-RU"/>
        </a:p>
      </dgm:t>
    </dgm:pt>
    <dgm:pt modelId="{C587DDDE-F51A-49A0-91A6-C8C1559A8907}">
      <dgm:prSet phldrT="[Текст]" custT="1"/>
      <dgm:spPr/>
      <dgm:t>
        <a:bodyPr/>
        <a:lstStyle/>
        <a:p>
          <a:r>
            <a:rPr lang="ru-RU" sz="1400" dirty="0" err="1" smtClean="0"/>
            <a:t>Консульта-ции</a:t>
          </a:r>
          <a:endParaRPr lang="ru-RU" sz="1400" dirty="0"/>
        </a:p>
      </dgm:t>
    </dgm:pt>
    <dgm:pt modelId="{A9DC9429-9FB0-4F46-BD01-E745F5FC5BAE}" type="parTrans" cxnId="{05563B2C-E5EF-4196-9AA2-ABA7CBD72C21}">
      <dgm:prSet/>
      <dgm:spPr/>
      <dgm:t>
        <a:bodyPr/>
        <a:lstStyle/>
        <a:p>
          <a:endParaRPr lang="ru-RU"/>
        </a:p>
      </dgm:t>
    </dgm:pt>
    <dgm:pt modelId="{1E705B34-BF79-4BF9-891A-27B5552AEFD9}" type="sibTrans" cxnId="{05563B2C-E5EF-4196-9AA2-ABA7CBD72C21}">
      <dgm:prSet/>
      <dgm:spPr/>
      <dgm:t>
        <a:bodyPr/>
        <a:lstStyle/>
        <a:p>
          <a:endParaRPr lang="ru-RU"/>
        </a:p>
      </dgm:t>
    </dgm:pt>
    <dgm:pt modelId="{FF0489AF-C181-49EA-9DA4-641FBA621131}">
      <dgm:prSet phldrT="[Текст]" custT="1"/>
      <dgm:spPr/>
      <dgm:t>
        <a:bodyPr/>
        <a:lstStyle/>
        <a:p>
          <a:r>
            <a:rPr lang="ru-RU" sz="1400" dirty="0" smtClean="0"/>
            <a:t>стажировки повышения </a:t>
          </a:r>
          <a:r>
            <a:rPr lang="ru-RU" sz="1400" dirty="0" err="1" smtClean="0"/>
            <a:t>квалифи-кации</a:t>
          </a:r>
          <a:endParaRPr lang="ru-RU" sz="1400" dirty="0"/>
        </a:p>
      </dgm:t>
    </dgm:pt>
    <dgm:pt modelId="{7494E21C-B4CF-4BE2-91BC-E43D1737EC2B}" type="parTrans" cxnId="{19019CBB-09C6-458B-85A7-7C630B44D23F}">
      <dgm:prSet/>
      <dgm:spPr/>
      <dgm:t>
        <a:bodyPr/>
        <a:lstStyle/>
        <a:p>
          <a:endParaRPr lang="ru-RU"/>
        </a:p>
      </dgm:t>
    </dgm:pt>
    <dgm:pt modelId="{DB645433-1D49-4D18-824E-7AAD12422925}" type="sibTrans" cxnId="{19019CBB-09C6-458B-85A7-7C630B44D23F}">
      <dgm:prSet/>
      <dgm:spPr/>
      <dgm:t>
        <a:bodyPr/>
        <a:lstStyle/>
        <a:p>
          <a:endParaRPr lang="ru-RU"/>
        </a:p>
      </dgm:t>
    </dgm:pt>
    <dgm:pt modelId="{7DCF37F4-D8B2-4B4D-96C4-E56EC0943E96}">
      <dgm:prSet phldrT="[Текст]" custT="1"/>
      <dgm:spPr/>
      <dgm:t>
        <a:bodyPr/>
        <a:lstStyle/>
        <a:p>
          <a:r>
            <a:rPr lang="ru-RU" sz="1400" dirty="0" err="1" smtClean="0"/>
            <a:t>Транспорт-ные</a:t>
          </a:r>
          <a:r>
            <a:rPr lang="ru-RU" sz="1400" dirty="0" smtClean="0"/>
            <a:t> расходы</a:t>
          </a:r>
          <a:endParaRPr lang="ru-RU" sz="1400" dirty="0"/>
        </a:p>
      </dgm:t>
    </dgm:pt>
    <dgm:pt modelId="{8A6BC963-4FC1-4D51-A1E7-E2A47C8B6E4F}" type="parTrans" cxnId="{0E8788A6-37EF-4069-B5B3-0C7962F5AF1C}">
      <dgm:prSet/>
      <dgm:spPr/>
      <dgm:t>
        <a:bodyPr/>
        <a:lstStyle/>
        <a:p>
          <a:endParaRPr lang="ru-RU"/>
        </a:p>
      </dgm:t>
    </dgm:pt>
    <dgm:pt modelId="{B72388F5-B93A-4594-968D-06C5190A8CDA}" type="sibTrans" cxnId="{0E8788A6-37EF-4069-B5B3-0C7962F5AF1C}">
      <dgm:prSet/>
      <dgm:spPr/>
      <dgm:t>
        <a:bodyPr/>
        <a:lstStyle/>
        <a:p>
          <a:endParaRPr lang="ru-RU"/>
        </a:p>
      </dgm:t>
    </dgm:pt>
    <dgm:pt modelId="{0FE55BB2-0DA3-44F8-8181-9056E0A994A7}">
      <dgm:prSet custT="1"/>
      <dgm:spPr/>
      <dgm:t>
        <a:bodyPr/>
        <a:lstStyle/>
        <a:p>
          <a:r>
            <a:rPr lang="ru-RU" sz="1400" dirty="0" err="1" smtClean="0"/>
            <a:t>Команди-ровки</a:t>
          </a:r>
          <a:endParaRPr lang="ru-RU" sz="1400" dirty="0"/>
        </a:p>
      </dgm:t>
    </dgm:pt>
    <dgm:pt modelId="{3DD30AE7-42C6-4F09-8E2A-6863FC10A0D5}" type="parTrans" cxnId="{473DE76E-A3A7-4FA6-BD46-E7682D1CCEF1}">
      <dgm:prSet/>
      <dgm:spPr/>
      <dgm:t>
        <a:bodyPr/>
        <a:lstStyle/>
        <a:p>
          <a:endParaRPr lang="ru-RU"/>
        </a:p>
      </dgm:t>
    </dgm:pt>
    <dgm:pt modelId="{E52FCDE5-5EDD-4336-9449-51C0450E7A63}" type="sibTrans" cxnId="{473DE76E-A3A7-4FA6-BD46-E7682D1CCEF1}">
      <dgm:prSet/>
      <dgm:spPr/>
      <dgm:t>
        <a:bodyPr/>
        <a:lstStyle/>
        <a:p>
          <a:endParaRPr lang="ru-RU"/>
        </a:p>
      </dgm:t>
    </dgm:pt>
    <dgm:pt modelId="{D5B4B2B3-0E39-4C7F-A691-574781497C81}">
      <dgm:prSet custT="1"/>
      <dgm:spPr/>
      <dgm:t>
        <a:bodyPr/>
        <a:lstStyle/>
        <a:p>
          <a:r>
            <a:rPr lang="ru-RU" sz="1400" dirty="0" err="1" smtClean="0"/>
            <a:t>Организа-ция</a:t>
          </a:r>
          <a:r>
            <a:rPr lang="ru-RU" sz="1400" dirty="0" smtClean="0"/>
            <a:t> </a:t>
          </a:r>
          <a:r>
            <a:rPr lang="ru-RU" sz="1400" dirty="0" err="1" smtClean="0"/>
            <a:t>деятель-ности</a:t>
          </a:r>
          <a:endParaRPr lang="ru-RU" sz="800" dirty="0"/>
        </a:p>
      </dgm:t>
    </dgm:pt>
    <dgm:pt modelId="{7318EFEB-F6BC-4DCF-8CA2-DEE16C6AD474}" type="parTrans" cxnId="{E427D6B0-9917-41D7-B05F-01A2DB07F8E4}">
      <dgm:prSet/>
      <dgm:spPr/>
      <dgm:t>
        <a:bodyPr/>
        <a:lstStyle/>
        <a:p>
          <a:endParaRPr lang="ru-RU"/>
        </a:p>
      </dgm:t>
    </dgm:pt>
    <dgm:pt modelId="{7BB0B814-9BD3-4953-B909-A8BC71FFEB20}" type="sibTrans" cxnId="{E427D6B0-9917-41D7-B05F-01A2DB07F8E4}">
      <dgm:prSet/>
      <dgm:spPr/>
      <dgm:t>
        <a:bodyPr/>
        <a:lstStyle/>
        <a:p>
          <a:endParaRPr lang="ru-RU"/>
        </a:p>
      </dgm:t>
    </dgm:pt>
    <dgm:pt modelId="{84DB09A3-8E1C-41AE-A99E-F92F8AC4E7C9}">
      <dgm:prSet custT="1"/>
      <dgm:spPr/>
      <dgm:t>
        <a:bodyPr/>
        <a:lstStyle/>
        <a:p>
          <a:r>
            <a:rPr lang="ru-RU" sz="1400" dirty="0" smtClean="0"/>
            <a:t>режим </a:t>
          </a:r>
          <a:r>
            <a:rPr lang="ru-RU" sz="1400" dirty="0" err="1" smtClean="0"/>
            <a:t>видео-конференц-связи</a:t>
          </a:r>
          <a:r>
            <a:rPr lang="ru-RU" sz="1400" dirty="0" smtClean="0"/>
            <a:t>;</a:t>
          </a:r>
          <a:endParaRPr lang="ru-RU" sz="1400" dirty="0"/>
        </a:p>
      </dgm:t>
    </dgm:pt>
    <dgm:pt modelId="{619D9B62-0C59-40D3-932B-1A36E2CD186D}" type="parTrans" cxnId="{160E8695-922C-49FB-AE27-0FF6D5D9196A}">
      <dgm:prSet/>
      <dgm:spPr/>
      <dgm:t>
        <a:bodyPr/>
        <a:lstStyle/>
        <a:p>
          <a:endParaRPr lang="ru-RU"/>
        </a:p>
      </dgm:t>
    </dgm:pt>
    <dgm:pt modelId="{28CBD074-68E5-468E-9886-24A9424854D4}" type="sibTrans" cxnId="{160E8695-922C-49FB-AE27-0FF6D5D9196A}">
      <dgm:prSet/>
      <dgm:spPr/>
      <dgm:t>
        <a:bodyPr/>
        <a:lstStyle/>
        <a:p>
          <a:endParaRPr lang="ru-RU"/>
        </a:p>
      </dgm:t>
    </dgm:pt>
    <dgm:pt modelId="{1ECE7A38-7369-456C-BF22-B7C10C00E79D}">
      <dgm:prSet custT="1"/>
      <dgm:spPr/>
      <dgm:t>
        <a:bodyPr/>
        <a:lstStyle/>
        <a:p>
          <a:r>
            <a:rPr lang="ru-RU" sz="1400" dirty="0" err="1" smtClean="0"/>
            <a:t>Техничес-кое</a:t>
          </a:r>
          <a:r>
            <a:rPr lang="ru-RU" sz="1400" dirty="0" smtClean="0"/>
            <a:t> </a:t>
          </a:r>
          <a:r>
            <a:rPr lang="ru-RU" sz="1400" dirty="0" err="1" smtClean="0"/>
            <a:t>обеспе-чение</a:t>
          </a:r>
          <a:endParaRPr lang="ru-RU" sz="1400" dirty="0"/>
        </a:p>
      </dgm:t>
    </dgm:pt>
    <dgm:pt modelId="{17BAFEC7-D2B1-4E02-90A7-1C6C6563C5BE}" type="parTrans" cxnId="{E5D04B09-912D-4AE4-AAD6-788CB62E0368}">
      <dgm:prSet/>
      <dgm:spPr/>
      <dgm:t>
        <a:bodyPr/>
        <a:lstStyle/>
        <a:p>
          <a:endParaRPr lang="ru-RU"/>
        </a:p>
      </dgm:t>
    </dgm:pt>
    <dgm:pt modelId="{A0D69CDB-6D2D-494F-9C5C-1A7DF0AF2EBE}" type="sibTrans" cxnId="{E5D04B09-912D-4AE4-AAD6-788CB62E0368}">
      <dgm:prSet/>
      <dgm:spPr/>
      <dgm:t>
        <a:bodyPr/>
        <a:lstStyle/>
        <a:p>
          <a:endParaRPr lang="ru-RU"/>
        </a:p>
      </dgm:t>
    </dgm:pt>
    <dgm:pt modelId="{D1A0F9E5-7D72-4AB9-819D-10CFE2B68F47}" type="pres">
      <dgm:prSet presAssocID="{0BCE5FF5-8982-4375-8547-E4A405D111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6ACE2F-B197-4737-B8DD-A3D47B779976}" type="pres">
      <dgm:prSet presAssocID="{26C942A4-0A9D-49DD-B3D4-53DCE5348FCA}" presName="centerShape" presStyleLbl="node0" presStyleIdx="0" presStyleCnt="1"/>
      <dgm:spPr/>
      <dgm:t>
        <a:bodyPr/>
        <a:lstStyle/>
        <a:p>
          <a:endParaRPr lang="ru-RU"/>
        </a:p>
      </dgm:t>
    </dgm:pt>
    <dgm:pt modelId="{B4DDD807-9E30-45F0-B201-4862B63452FD}" type="pres">
      <dgm:prSet presAssocID="{C587DDDE-F51A-49A0-91A6-C8C1559A890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78571-EB27-4AD2-98BA-C1444825EA7C}" type="pres">
      <dgm:prSet presAssocID="{C587DDDE-F51A-49A0-91A6-C8C1559A8907}" presName="dummy" presStyleCnt="0"/>
      <dgm:spPr/>
    </dgm:pt>
    <dgm:pt modelId="{1D00F124-45E6-4CF5-A6FE-456AF3FFF2CA}" type="pres">
      <dgm:prSet presAssocID="{1E705B34-BF79-4BF9-891A-27B5552AEFD9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22CBAED-F0B5-4C2F-9F72-67B7D6BBF4B6}" type="pres">
      <dgm:prSet presAssocID="{FF0489AF-C181-49EA-9DA4-641FBA62113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CEAF0-39B6-483B-BC2B-24351CCA7362}" type="pres">
      <dgm:prSet presAssocID="{FF0489AF-C181-49EA-9DA4-641FBA621131}" presName="dummy" presStyleCnt="0"/>
      <dgm:spPr/>
    </dgm:pt>
    <dgm:pt modelId="{284F5717-21E0-490C-8A61-AF2E269435BD}" type="pres">
      <dgm:prSet presAssocID="{DB645433-1D49-4D18-824E-7AAD12422925}" presName="sibTrans" presStyleLbl="sibTrans2D1" presStyleIdx="1" presStyleCnt="7"/>
      <dgm:spPr/>
      <dgm:t>
        <a:bodyPr/>
        <a:lstStyle/>
        <a:p>
          <a:endParaRPr lang="ru-RU"/>
        </a:p>
      </dgm:t>
    </dgm:pt>
    <dgm:pt modelId="{B6656669-886D-4392-883D-E3A34677D69A}" type="pres">
      <dgm:prSet presAssocID="{0FE55BB2-0DA3-44F8-8181-9056E0A994A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77B7F-C509-4B9D-9C83-FAD60F0BB314}" type="pres">
      <dgm:prSet presAssocID="{0FE55BB2-0DA3-44F8-8181-9056E0A994A7}" presName="dummy" presStyleCnt="0"/>
      <dgm:spPr/>
    </dgm:pt>
    <dgm:pt modelId="{2E033DF7-C9FB-49EC-88CC-E923386B5CB0}" type="pres">
      <dgm:prSet presAssocID="{E52FCDE5-5EDD-4336-9449-51C0450E7A63}" presName="sibTrans" presStyleLbl="sibTrans2D1" presStyleIdx="2" presStyleCnt="7"/>
      <dgm:spPr/>
      <dgm:t>
        <a:bodyPr/>
        <a:lstStyle/>
        <a:p>
          <a:endParaRPr lang="ru-RU"/>
        </a:p>
      </dgm:t>
    </dgm:pt>
    <dgm:pt modelId="{62791AC6-A093-4A2D-AEDD-D87D008DC42F}" type="pres">
      <dgm:prSet presAssocID="{7DCF37F4-D8B2-4B4D-96C4-E56EC0943E9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D4C4E-B312-4CA9-90D2-58D04AE71087}" type="pres">
      <dgm:prSet presAssocID="{7DCF37F4-D8B2-4B4D-96C4-E56EC0943E96}" presName="dummy" presStyleCnt="0"/>
      <dgm:spPr/>
    </dgm:pt>
    <dgm:pt modelId="{1351C2F7-3D3A-4140-BF2B-D5CE3AA1F168}" type="pres">
      <dgm:prSet presAssocID="{B72388F5-B93A-4594-968D-06C5190A8CDA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9B04279-1A4B-4E39-95C7-61F90916B6FC}" type="pres">
      <dgm:prSet presAssocID="{84DB09A3-8E1C-41AE-A99E-F92F8AC4E7C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5CAD7-2334-40D5-8640-5DB7476530E1}" type="pres">
      <dgm:prSet presAssocID="{84DB09A3-8E1C-41AE-A99E-F92F8AC4E7C9}" presName="dummy" presStyleCnt="0"/>
      <dgm:spPr/>
    </dgm:pt>
    <dgm:pt modelId="{60136036-A500-43FF-A55D-39FA0E6DA52F}" type="pres">
      <dgm:prSet presAssocID="{28CBD074-68E5-468E-9886-24A9424854D4}" presName="sibTrans" presStyleLbl="sibTrans2D1" presStyleIdx="4" presStyleCnt="7"/>
      <dgm:spPr/>
      <dgm:t>
        <a:bodyPr/>
        <a:lstStyle/>
        <a:p>
          <a:endParaRPr lang="ru-RU"/>
        </a:p>
      </dgm:t>
    </dgm:pt>
    <dgm:pt modelId="{279FDA9D-B8D8-4680-A480-8937533E125D}" type="pres">
      <dgm:prSet presAssocID="{D5B4B2B3-0E39-4C7F-A691-574781497C8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B8E77-EF5C-411C-BF37-3A9537FD3018}" type="pres">
      <dgm:prSet presAssocID="{D5B4B2B3-0E39-4C7F-A691-574781497C81}" presName="dummy" presStyleCnt="0"/>
      <dgm:spPr/>
    </dgm:pt>
    <dgm:pt modelId="{985EA04E-E507-4F3F-885E-D6FD2508E694}" type="pres">
      <dgm:prSet presAssocID="{7BB0B814-9BD3-4953-B909-A8BC71FFEB20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0F034FD-6D87-4CEF-BC74-F2F930D72304}" type="pres">
      <dgm:prSet presAssocID="{1ECE7A38-7369-456C-BF22-B7C10C00E79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1D4E9-F371-43F6-BE41-90FDCD0A32B5}" type="pres">
      <dgm:prSet presAssocID="{1ECE7A38-7369-456C-BF22-B7C10C00E79D}" presName="dummy" presStyleCnt="0"/>
      <dgm:spPr/>
    </dgm:pt>
    <dgm:pt modelId="{0786AF60-EBD9-4246-AFC6-7B2BA7D2BE5F}" type="pres">
      <dgm:prSet presAssocID="{A0D69CDB-6D2D-494F-9C5C-1A7DF0AF2EBE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C0320C31-2987-44D0-9A10-3D5B2B3ECC48}" type="presOf" srcId="{FF0489AF-C181-49EA-9DA4-641FBA621131}" destId="{922CBAED-F0B5-4C2F-9F72-67B7D6BBF4B6}" srcOrd="0" destOrd="0" presId="urn:microsoft.com/office/officeart/2005/8/layout/radial6"/>
    <dgm:cxn modelId="{13302EB0-CECD-4371-AFA1-0AEF79A70FE6}" type="presOf" srcId="{84DB09A3-8E1C-41AE-A99E-F92F8AC4E7C9}" destId="{69B04279-1A4B-4E39-95C7-61F90916B6FC}" srcOrd="0" destOrd="0" presId="urn:microsoft.com/office/officeart/2005/8/layout/radial6"/>
    <dgm:cxn modelId="{160E8695-922C-49FB-AE27-0FF6D5D9196A}" srcId="{26C942A4-0A9D-49DD-B3D4-53DCE5348FCA}" destId="{84DB09A3-8E1C-41AE-A99E-F92F8AC4E7C9}" srcOrd="4" destOrd="0" parTransId="{619D9B62-0C59-40D3-932B-1A36E2CD186D}" sibTransId="{28CBD074-68E5-468E-9886-24A9424854D4}"/>
    <dgm:cxn modelId="{F583166A-436C-48C1-8006-56327FB56304}" type="presOf" srcId="{0FE55BB2-0DA3-44F8-8181-9056E0A994A7}" destId="{B6656669-886D-4392-883D-E3A34677D69A}" srcOrd="0" destOrd="0" presId="urn:microsoft.com/office/officeart/2005/8/layout/radial6"/>
    <dgm:cxn modelId="{47652248-256E-4C80-91BF-87E79372EF36}" type="presOf" srcId="{E52FCDE5-5EDD-4336-9449-51C0450E7A63}" destId="{2E033DF7-C9FB-49EC-88CC-E923386B5CB0}" srcOrd="0" destOrd="0" presId="urn:microsoft.com/office/officeart/2005/8/layout/radial6"/>
    <dgm:cxn modelId="{E4176FA3-E054-4D07-9118-80356428192D}" type="presOf" srcId="{0BCE5FF5-8982-4375-8547-E4A405D1114A}" destId="{D1A0F9E5-7D72-4AB9-819D-10CFE2B68F47}" srcOrd="0" destOrd="0" presId="urn:microsoft.com/office/officeart/2005/8/layout/radial6"/>
    <dgm:cxn modelId="{05563B2C-E5EF-4196-9AA2-ABA7CBD72C21}" srcId="{26C942A4-0A9D-49DD-B3D4-53DCE5348FCA}" destId="{C587DDDE-F51A-49A0-91A6-C8C1559A8907}" srcOrd="0" destOrd="0" parTransId="{A9DC9429-9FB0-4F46-BD01-E745F5FC5BAE}" sibTransId="{1E705B34-BF79-4BF9-891A-27B5552AEFD9}"/>
    <dgm:cxn modelId="{E5D04B09-912D-4AE4-AAD6-788CB62E0368}" srcId="{26C942A4-0A9D-49DD-B3D4-53DCE5348FCA}" destId="{1ECE7A38-7369-456C-BF22-B7C10C00E79D}" srcOrd="6" destOrd="0" parTransId="{17BAFEC7-D2B1-4E02-90A7-1C6C6563C5BE}" sibTransId="{A0D69CDB-6D2D-494F-9C5C-1A7DF0AF2EBE}"/>
    <dgm:cxn modelId="{401CECDC-86B4-43DE-A80A-843821F14988}" type="presOf" srcId="{D5B4B2B3-0E39-4C7F-A691-574781497C81}" destId="{279FDA9D-B8D8-4680-A480-8937533E125D}" srcOrd="0" destOrd="0" presId="urn:microsoft.com/office/officeart/2005/8/layout/radial6"/>
    <dgm:cxn modelId="{44AC26A0-5642-41F0-BC50-24F00BBAE4D2}" type="presOf" srcId="{1ECE7A38-7369-456C-BF22-B7C10C00E79D}" destId="{E0F034FD-6D87-4CEF-BC74-F2F930D72304}" srcOrd="0" destOrd="0" presId="urn:microsoft.com/office/officeart/2005/8/layout/radial6"/>
    <dgm:cxn modelId="{E751C2D6-9290-4F0D-AAAB-092993D38EEB}" type="presOf" srcId="{C587DDDE-F51A-49A0-91A6-C8C1559A8907}" destId="{B4DDD807-9E30-45F0-B201-4862B63452FD}" srcOrd="0" destOrd="0" presId="urn:microsoft.com/office/officeart/2005/8/layout/radial6"/>
    <dgm:cxn modelId="{98CA279C-2D19-42B8-8C26-E8392A194F21}" srcId="{0BCE5FF5-8982-4375-8547-E4A405D1114A}" destId="{26C942A4-0A9D-49DD-B3D4-53DCE5348FCA}" srcOrd="0" destOrd="0" parTransId="{5EA36ED7-C21C-4974-B476-D534EB162081}" sibTransId="{CB54F499-2D48-457D-A014-96E03D682D8D}"/>
    <dgm:cxn modelId="{8DCDA340-1347-4074-815F-5D4E2FB041F0}" type="presOf" srcId="{DB645433-1D49-4D18-824E-7AAD12422925}" destId="{284F5717-21E0-490C-8A61-AF2E269435BD}" srcOrd="0" destOrd="0" presId="urn:microsoft.com/office/officeart/2005/8/layout/radial6"/>
    <dgm:cxn modelId="{CCC25978-E0DF-4F30-A391-222A0189335C}" type="presOf" srcId="{1E705B34-BF79-4BF9-891A-27B5552AEFD9}" destId="{1D00F124-45E6-4CF5-A6FE-456AF3FFF2CA}" srcOrd="0" destOrd="0" presId="urn:microsoft.com/office/officeart/2005/8/layout/radial6"/>
    <dgm:cxn modelId="{473DE76E-A3A7-4FA6-BD46-E7682D1CCEF1}" srcId="{26C942A4-0A9D-49DD-B3D4-53DCE5348FCA}" destId="{0FE55BB2-0DA3-44F8-8181-9056E0A994A7}" srcOrd="2" destOrd="0" parTransId="{3DD30AE7-42C6-4F09-8E2A-6863FC10A0D5}" sibTransId="{E52FCDE5-5EDD-4336-9449-51C0450E7A63}"/>
    <dgm:cxn modelId="{7772280D-23F7-447D-9732-5ED83F1FE59A}" type="presOf" srcId="{B72388F5-B93A-4594-968D-06C5190A8CDA}" destId="{1351C2F7-3D3A-4140-BF2B-D5CE3AA1F168}" srcOrd="0" destOrd="0" presId="urn:microsoft.com/office/officeart/2005/8/layout/radial6"/>
    <dgm:cxn modelId="{47619A99-F3EE-41C2-9139-98BD16CF6479}" type="presOf" srcId="{26C942A4-0A9D-49DD-B3D4-53DCE5348FCA}" destId="{AD6ACE2F-B197-4737-B8DD-A3D47B779976}" srcOrd="0" destOrd="0" presId="urn:microsoft.com/office/officeart/2005/8/layout/radial6"/>
    <dgm:cxn modelId="{E427D6B0-9917-41D7-B05F-01A2DB07F8E4}" srcId="{26C942A4-0A9D-49DD-B3D4-53DCE5348FCA}" destId="{D5B4B2B3-0E39-4C7F-A691-574781497C81}" srcOrd="5" destOrd="0" parTransId="{7318EFEB-F6BC-4DCF-8CA2-DEE16C6AD474}" sibTransId="{7BB0B814-9BD3-4953-B909-A8BC71FFEB20}"/>
    <dgm:cxn modelId="{AF852C30-90E8-4A5B-9D6C-BDDD94578F4E}" type="presOf" srcId="{7BB0B814-9BD3-4953-B909-A8BC71FFEB20}" destId="{985EA04E-E507-4F3F-885E-D6FD2508E694}" srcOrd="0" destOrd="0" presId="urn:microsoft.com/office/officeart/2005/8/layout/radial6"/>
    <dgm:cxn modelId="{7522F6A5-EAD9-4A25-8960-223D010AE545}" type="presOf" srcId="{7DCF37F4-D8B2-4B4D-96C4-E56EC0943E96}" destId="{62791AC6-A093-4A2D-AEDD-D87D008DC42F}" srcOrd="0" destOrd="0" presId="urn:microsoft.com/office/officeart/2005/8/layout/radial6"/>
    <dgm:cxn modelId="{29FDAF9F-CA6B-44F6-B75D-F5FB4590CCC0}" type="presOf" srcId="{A0D69CDB-6D2D-494F-9C5C-1A7DF0AF2EBE}" destId="{0786AF60-EBD9-4246-AFC6-7B2BA7D2BE5F}" srcOrd="0" destOrd="0" presId="urn:microsoft.com/office/officeart/2005/8/layout/radial6"/>
    <dgm:cxn modelId="{0921B662-A2F8-423D-B116-C846CFA5604A}" type="presOf" srcId="{28CBD074-68E5-468E-9886-24A9424854D4}" destId="{60136036-A500-43FF-A55D-39FA0E6DA52F}" srcOrd="0" destOrd="0" presId="urn:microsoft.com/office/officeart/2005/8/layout/radial6"/>
    <dgm:cxn modelId="{19019CBB-09C6-458B-85A7-7C630B44D23F}" srcId="{26C942A4-0A9D-49DD-B3D4-53DCE5348FCA}" destId="{FF0489AF-C181-49EA-9DA4-641FBA621131}" srcOrd="1" destOrd="0" parTransId="{7494E21C-B4CF-4BE2-91BC-E43D1737EC2B}" sibTransId="{DB645433-1D49-4D18-824E-7AAD12422925}"/>
    <dgm:cxn modelId="{0E8788A6-37EF-4069-B5B3-0C7962F5AF1C}" srcId="{26C942A4-0A9D-49DD-B3D4-53DCE5348FCA}" destId="{7DCF37F4-D8B2-4B4D-96C4-E56EC0943E96}" srcOrd="3" destOrd="0" parTransId="{8A6BC963-4FC1-4D51-A1E7-E2A47C8B6E4F}" sibTransId="{B72388F5-B93A-4594-968D-06C5190A8CDA}"/>
    <dgm:cxn modelId="{9A3E3566-936D-4347-AFC7-78425D44C2C7}" type="presParOf" srcId="{D1A0F9E5-7D72-4AB9-819D-10CFE2B68F47}" destId="{AD6ACE2F-B197-4737-B8DD-A3D47B779976}" srcOrd="0" destOrd="0" presId="urn:microsoft.com/office/officeart/2005/8/layout/radial6"/>
    <dgm:cxn modelId="{0D0AA321-FB78-4B36-AB7F-429B92B6AFD4}" type="presParOf" srcId="{D1A0F9E5-7D72-4AB9-819D-10CFE2B68F47}" destId="{B4DDD807-9E30-45F0-B201-4862B63452FD}" srcOrd="1" destOrd="0" presId="urn:microsoft.com/office/officeart/2005/8/layout/radial6"/>
    <dgm:cxn modelId="{C2367E71-32F3-4F12-A04B-880B2748420E}" type="presParOf" srcId="{D1A0F9E5-7D72-4AB9-819D-10CFE2B68F47}" destId="{2D478571-EB27-4AD2-98BA-C1444825EA7C}" srcOrd="2" destOrd="0" presId="urn:microsoft.com/office/officeart/2005/8/layout/radial6"/>
    <dgm:cxn modelId="{278F8A47-F6B0-4C2D-AAFD-1A85B93EEAF6}" type="presParOf" srcId="{D1A0F9E5-7D72-4AB9-819D-10CFE2B68F47}" destId="{1D00F124-45E6-4CF5-A6FE-456AF3FFF2CA}" srcOrd="3" destOrd="0" presId="urn:microsoft.com/office/officeart/2005/8/layout/radial6"/>
    <dgm:cxn modelId="{D8C1FA8E-AD02-4AF1-AF76-E657F3DB8FF2}" type="presParOf" srcId="{D1A0F9E5-7D72-4AB9-819D-10CFE2B68F47}" destId="{922CBAED-F0B5-4C2F-9F72-67B7D6BBF4B6}" srcOrd="4" destOrd="0" presId="urn:microsoft.com/office/officeart/2005/8/layout/radial6"/>
    <dgm:cxn modelId="{A370C7BF-19EB-4189-BFCD-7D79BC6B428E}" type="presParOf" srcId="{D1A0F9E5-7D72-4AB9-819D-10CFE2B68F47}" destId="{9CBCEAF0-39B6-483B-BC2B-24351CCA7362}" srcOrd="5" destOrd="0" presId="urn:microsoft.com/office/officeart/2005/8/layout/radial6"/>
    <dgm:cxn modelId="{E71802FA-407A-4DB4-ABB2-F86BD5D5AB9E}" type="presParOf" srcId="{D1A0F9E5-7D72-4AB9-819D-10CFE2B68F47}" destId="{284F5717-21E0-490C-8A61-AF2E269435BD}" srcOrd="6" destOrd="0" presId="urn:microsoft.com/office/officeart/2005/8/layout/radial6"/>
    <dgm:cxn modelId="{2A8B5F1A-C126-40F4-BE52-4DCF91910109}" type="presParOf" srcId="{D1A0F9E5-7D72-4AB9-819D-10CFE2B68F47}" destId="{B6656669-886D-4392-883D-E3A34677D69A}" srcOrd="7" destOrd="0" presId="urn:microsoft.com/office/officeart/2005/8/layout/radial6"/>
    <dgm:cxn modelId="{4B6279B8-E1DA-4529-BE42-41D141F57660}" type="presParOf" srcId="{D1A0F9E5-7D72-4AB9-819D-10CFE2B68F47}" destId="{47A77B7F-C509-4B9D-9C83-FAD60F0BB314}" srcOrd="8" destOrd="0" presId="urn:microsoft.com/office/officeart/2005/8/layout/radial6"/>
    <dgm:cxn modelId="{8357AD65-478B-4655-9407-9BE793BCB577}" type="presParOf" srcId="{D1A0F9E5-7D72-4AB9-819D-10CFE2B68F47}" destId="{2E033DF7-C9FB-49EC-88CC-E923386B5CB0}" srcOrd="9" destOrd="0" presId="urn:microsoft.com/office/officeart/2005/8/layout/radial6"/>
    <dgm:cxn modelId="{BB500F92-0697-43AA-A853-AFA04865BA57}" type="presParOf" srcId="{D1A0F9E5-7D72-4AB9-819D-10CFE2B68F47}" destId="{62791AC6-A093-4A2D-AEDD-D87D008DC42F}" srcOrd="10" destOrd="0" presId="urn:microsoft.com/office/officeart/2005/8/layout/radial6"/>
    <dgm:cxn modelId="{62118731-F5D0-4C0F-8A0B-835E3A0FACC3}" type="presParOf" srcId="{D1A0F9E5-7D72-4AB9-819D-10CFE2B68F47}" destId="{708D4C4E-B312-4CA9-90D2-58D04AE71087}" srcOrd="11" destOrd="0" presId="urn:microsoft.com/office/officeart/2005/8/layout/radial6"/>
    <dgm:cxn modelId="{B0680791-F58A-434F-9235-24AEB54B6F59}" type="presParOf" srcId="{D1A0F9E5-7D72-4AB9-819D-10CFE2B68F47}" destId="{1351C2F7-3D3A-4140-BF2B-D5CE3AA1F168}" srcOrd="12" destOrd="0" presId="urn:microsoft.com/office/officeart/2005/8/layout/radial6"/>
    <dgm:cxn modelId="{BBD5538C-7362-4A87-99FE-E372FA5CF8C1}" type="presParOf" srcId="{D1A0F9E5-7D72-4AB9-819D-10CFE2B68F47}" destId="{69B04279-1A4B-4E39-95C7-61F90916B6FC}" srcOrd="13" destOrd="0" presId="urn:microsoft.com/office/officeart/2005/8/layout/radial6"/>
    <dgm:cxn modelId="{7985AC21-ED9F-438B-8477-193822FF0929}" type="presParOf" srcId="{D1A0F9E5-7D72-4AB9-819D-10CFE2B68F47}" destId="{8615CAD7-2334-40D5-8640-5DB7476530E1}" srcOrd="14" destOrd="0" presId="urn:microsoft.com/office/officeart/2005/8/layout/radial6"/>
    <dgm:cxn modelId="{784078C9-C55B-48B4-8889-C0627AE3CDE5}" type="presParOf" srcId="{D1A0F9E5-7D72-4AB9-819D-10CFE2B68F47}" destId="{60136036-A500-43FF-A55D-39FA0E6DA52F}" srcOrd="15" destOrd="0" presId="urn:microsoft.com/office/officeart/2005/8/layout/radial6"/>
    <dgm:cxn modelId="{8AF9B665-4DCC-4FB9-91F5-F51366713285}" type="presParOf" srcId="{D1A0F9E5-7D72-4AB9-819D-10CFE2B68F47}" destId="{279FDA9D-B8D8-4680-A480-8937533E125D}" srcOrd="16" destOrd="0" presId="urn:microsoft.com/office/officeart/2005/8/layout/radial6"/>
    <dgm:cxn modelId="{39797A81-39E3-4B8C-87DE-C35C2978D608}" type="presParOf" srcId="{D1A0F9E5-7D72-4AB9-819D-10CFE2B68F47}" destId="{141B8E77-EF5C-411C-BF37-3A9537FD3018}" srcOrd="17" destOrd="0" presId="urn:microsoft.com/office/officeart/2005/8/layout/radial6"/>
    <dgm:cxn modelId="{248AB275-CF92-4F51-899A-6521BF9B41E7}" type="presParOf" srcId="{D1A0F9E5-7D72-4AB9-819D-10CFE2B68F47}" destId="{985EA04E-E507-4F3F-885E-D6FD2508E694}" srcOrd="18" destOrd="0" presId="urn:microsoft.com/office/officeart/2005/8/layout/radial6"/>
    <dgm:cxn modelId="{E2710BBD-23A6-45DB-A978-E61E51529EEB}" type="presParOf" srcId="{D1A0F9E5-7D72-4AB9-819D-10CFE2B68F47}" destId="{E0F034FD-6D87-4CEF-BC74-F2F930D72304}" srcOrd="19" destOrd="0" presId="urn:microsoft.com/office/officeart/2005/8/layout/radial6"/>
    <dgm:cxn modelId="{8220318C-3DC7-44FE-9C28-3904EBD17763}" type="presParOf" srcId="{D1A0F9E5-7D72-4AB9-819D-10CFE2B68F47}" destId="{7FE1D4E9-F371-43F6-BE41-90FDCD0A32B5}" srcOrd="20" destOrd="0" presId="urn:microsoft.com/office/officeart/2005/8/layout/radial6"/>
    <dgm:cxn modelId="{70100198-610C-42AC-A6C5-3066D07685A0}" type="presParOf" srcId="{D1A0F9E5-7D72-4AB9-819D-10CFE2B68F47}" destId="{0786AF60-EBD9-4246-AFC6-7B2BA7D2BE5F}" srcOrd="21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021E29-06DC-454A-80F6-78610E7A15E4}">
      <dsp:nvSpPr>
        <dsp:cNvPr id="0" name=""/>
        <dsp:cNvSpPr/>
      </dsp:nvSpPr>
      <dsp:spPr>
        <a:xfrm>
          <a:off x="4285718" y="2053458"/>
          <a:ext cx="3081283" cy="1303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842"/>
              </a:lnTo>
              <a:lnTo>
                <a:pt x="3081283" y="1038842"/>
              </a:lnTo>
              <a:lnTo>
                <a:pt x="3081283" y="13037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8FA89-98B3-4529-B316-A8B1B090001F}">
      <dsp:nvSpPr>
        <dsp:cNvPr id="0" name=""/>
        <dsp:cNvSpPr/>
      </dsp:nvSpPr>
      <dsp:spPr>
        <a:xfrm>
          <a:off x="4239998" y="2053458"/>
          <a:ext cx="91440" cy="13037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8842"/>
              </a:lnTo>
              <a:lnTo>
                <a:pt x="74479" y="1038842"/>
              </a:lnTo>
              <a:lnTo>
                <a:pt x="74479" y="13037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05938-C8BE-43A8-A4D1-0337ADA17F9F}">
      <dsp:nvSpPr>
        <dsp:cNvPr id="0" name=""/>
        <dsp:cNvSpPr/>
      </dsp:nvSpPr>
      <dsp:spPr>
        <a:xfrm>
          <a:off x="1261953" y="2053458"/>
          <a:ext cx="3023765" cy="1303730"/>
        </a:xfrm>
        <a:custGeom>
          <a:avLst/>
          <a:gdLst/>
          <a:ahLst/>
          <a:cxnLst/>
          <a:rect l="0" t="0" r="0" b="0"/>
          <a:pathLst>
            <a:path>
              <a:moveTo>
                <a:pt x="3023765" y="0"/>
              </a:moveTo>
              <a:lnTo>
                <a:pt x="3023765" y="1038842"/>
              </a:lnTo>
              <a:lnTo>
                <a:pt x="0" y="1038842"/>
              </a:lnTo>
              <a:lnTo>
                <a:pt x="0" y="13037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878EF-1C33-4952-8F0E-E20765F32350}">
      <dsp:nvSpPr>
        <dsp:cNvPr id="0" name=""/>
        <dsp:cNvSpPr/>
      </dsp:nvSpPr>
      <dsp:spPr>
        <a:xfrm>
          <a:off x="2520286" y="792085"/>
          <a:ext cx="3530862" cy="1261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Предполагаемые результаты 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0286" y="792085"/>
        <a:ext cx="3530862" cy="1261373"/>
      </dsp:txXfrm>
    </dsp:sp>
    <dsp:sp modelId="{71711F95-DE85-40C4-A66B-55907BA8A0FF}">
      <dsp:nvSpPr>
        <dsp:cNvPr id="0" name=""/>
        <dsp:cNvSpPr/>
      </dsp:nvSpPr>
      <dsp:spPr>
        <a:xfrm>
          <a:off x="579" y="3357189"/>
          <a:ext cx="2522747" cy="1261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повышение средней успеваемости  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9" y="3357189"/>
        <a:ext cx="2522747" cy="1261373"/>
      </dsp:txXfrm>
    </dsp:sp>
    <dsp:sp modelId="{53510C53-739F-4A5D-92A7-35A83C557FC5}">
      <dsp:nvSpPr>
        <dsp:cNvPr id="0" name=""/>
        <dsp:cNvSpPr/>
      </dsp:nvSpPr>
      <dsp:spPr>
        <a:xfrm>
          <a:off x="3053103" y="3357189"/>
          <a:ext cx="2522747" cy="1261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повышение интереса ко всем предметам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3103" y="3357189"/>
        <a:ext cx="2522747" cy="1261373"/>
      </dsp:txXfrm>
    </dsp:sp>
    <dsp:sp modelId="{8644D984-B2F7-41E3-9415-76DC46016F48}">
      <dsp:nvSpPr>
        <dsp:cNvPr id="0" name=""/>
        <dsp:cNvSpPr/>
      </dsp:nvSpPr>
      <dsp:spPr>
        <a:xfrm>
          <a:off x="6105628" y="3357189"/>
          <a:ext cx="2522747" cy="1261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психологический комфорт в обучении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5628" y="3357189"/>
        <a:ext cx="2522747" cy="12613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6AF60-EBD9-4246-AFC6-7B2BA7D2BE5F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13114286"/>
            <a:gd name="adj2" fmla="val 16200000"/>
            <a:gd name="adj3" fmla="val 3909"/>
          </a:avLst>
        </a:prstGeom>
        <a:solidFill>
          <a:schemeClr val="accent2">
            <a:shade val="90000"/>
            <a:hueOff val="88658"/>
            <a:satOff val="-19253"/>
            <a:lumOff val="290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EA04E-E507-4F3F-885E-D6FD2508E694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10028571"/>
            <a:gd name="adj2" fmla="val 13114286"/>
            <a:gd name="adj3" fmla="val 3909"/>
          </a:avLst>
        </a:prstGeom>
        <a:solidFill>
          <a:schemeClr val="accent2">
            <a:shade val="90000"/>
            <a:hueOff val="73882"/>
            <a:satOff val="-16044"/>
            <a:lumOff val="242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36036-A500-43FF-A55D-39FA0E6DA52F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6942857"/>
            <a:gd name="adj2" fmla="val 10028571"/>
            <a:gd name="adj3" fmla="val 3909"/>
          </a:avLst>
        </a:prstGeom>
        <a:solidFill>
          <a:schemeClr val="accent2">
            <a:shade val="90000"/>
            <a:hueOff val="59105"/>
            <a:satOff val="-12835"/>
            <a:lumOff val="193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1C2F7-3D3A-4140-BF2B-D5CE3AA1F168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3857143"/>
            <a:gd name="adj2" fmla="val 6942857"/>
            <a:gd name="adj3" fmla="val 3909"/>
          </a:avLst>
        </a:prstGeom>
        <a:solidFill>
          <a:schemeClr val="accent2">
            <a:shade val="90000"/>
            <a:hueOff val="44329"/>
            <a:satOff val="-9627"/>
            <a:lumOff val="145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33DF7-C9FB-49EC-88CC-E923386B5CB0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771429"/>
            <a:gd name="adj2" fmla="val 3857143"/>
            <a:gd name="adj3" fmla="val 3909"/>
          </a:avLst>
        </a:prstGeom>
        <a:solidFill>
          <a:schemeClr val="accent2">
            <a:shade val="90000"/>
            <a:hueOff val="29553"/>
            <a:satOff val="-6418"/>
            <a:lumOff val="96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F5717-21E0-490C-8A61-AF2E269435BD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19285714"/>
            <a:gd name="adj2" fmla="val 771429"/>
            <a:gd name="adj3" fmla="val 3909"/>
          </a:avLst>
        </a:prstGeom>
        <a:solidFill>
          <a:schemeClr val="accent2">
            <a:shade val="90000"/>
            <a:hueOff val="14776"/>
            <a:satOff val="-3209"/>
            <a:lumOff val="48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0F124-45E6-4CF5-A6FE-456AF3FFF2CA}">
      <dsp:nvSpPr>
        <dsp:cNvPr id="0" name=""/>
        <dsp:cNvSpPr/>
      </dsp:nvSpPr>
      <dsp:spPr>
        <a:xfrm>
          <a:off x="2048506" y="719228"/>
          <a:ext cx="5696074" cy="5696074"/>
        </a:xfrm>
        <a:prstGeom prst="blockArc">
          <a:avLst>
            <a:gd name="adj1" fmla="val 16200000"/>
            <a:gd name="adj2" fmla="val 19285714"/>
            <a:gd name="adj3" fmla="val 390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ACE2F-B197-4737-B8DD-A3D47B779976}">
      <dsp:nvSpPr>
        <dsp:cNvPr id="0" name=""/>
        <dsp:cNvSpPr/>
      </dsp:nvSpPr>
      <dsp:spPr>
        <a:xfrm>
          <a:off x="3791952" y="2462674"/>
          <a:ext cx="2209182" cy="2209182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C000"/>
              </a:solidFill>
            </a:rPr>
            <a:t>Финансовая составляющая проекта</a:t>
          </a:r>
          <a:endParaRPr lang="ru-RU" sz="1600" kern="1200" dirty="0">
            <a:solidFill>
              <a:srgbClr val="FFC000"/>
            </a:solidFill>
          </a:endParaRPr>
        </a:p>
      </dsp:txBody>
      <dsp:txXfrm>
        <a:off x="3791952" y="2462674"/>
        <a:ext cx="2209182" cy="2209182"/>
      </dsp:txXfrm>
    </dsp:sp>
    <dsp:sp modelId="{B4DDD807-9E30-45F0-B201-4862B63452FD}">
      <dsp:nvSpPr>
        <dsp:cNvPr id="0" name=""/>
        <dsp:cNvSpPr/>
      </dsp:nvSpPr>
      <dsp:spPr>
        <a:xfrm>
          <a:off x="4123329" y="1685"/>
          <a:ext cx="1546428" cy="154642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Консульта-ции</a:t>
          </a:r>
          <a:endParaRPr lang="ru-RU" sz="1400" kern="1200" dirty="0"/>
        </a:p>
      </dsp:txBody>
      <dsp:txXfrm>
        <a:off x="4123329" y="1685"/>
        <a:ext cx="1546428" cy="1546428"/>
      </dsp:txXfrm>
    </dsp:sp>
    <dsp:sp modelId="{922CBAED-F0B5-4C2F-9F72-67B7D6BBF4B6}">
      <dsp:nvSpPr>
        <dsp:cNvPr id="0" name=""/>
        <dsp:cNvSpPr/>
      </dsp:nvSpPr>
      <dsp:spPr>
        <a:xfrm>
          <a:off x="6306489" y="1053040"/>
          <a:ext cx="1546428" cy="1546428"/>
        </a:xfrm>
        <a:prstGeom prst="ellipse">
          <a:avLst/>
        </a:prstGeom>
        <a:solidFill>
          <a:schemeClr val="accent2">
            <a:shade val="80000"/>
            <a:hueOff val="14797"/>
            <a:satOff val="-3251"/>
            <a:lumOff val="51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стажировки повышения </a:t>
          </a:r>
          <a:r>
            <a:rPr lang="ru-RU" sz="1400" kern="1200" dirty="0" err="1" smtClean="0"/>
            <a:t>квалифи-кации</a:t>
          </a:r>
          <a:endParaRPr lang="ru-RU" sz="1400" kern="1200" dirty="0"/>
        </a:p>
      </dsp:txBody>
      <dsp:txXfrm>
        <a:off x="6306489" y="1053040"/>
        <a:ext cx="1546428" cy="1546428"/>
      </dsp:txXfrm>
    </dsp:sp>
    <dsp:sp modelId="{B6656669-886D-4392-883D-E3A34677D69A}">
      <dsp:nvSpPr>
        <dsp:cNvPr id="0" name=""/>
        <dsp:cNvSpPr/>
      </dsp:nvSpPr>
      <dsp:spPr>
        <a:xfrm>
          <a:off x="6845685" y="3415411"/>
          <a:ext cx="1546428" cy="1546428"/>
        </a:xfrm>
        <a:prstGeom prst="ellipse">
          <a:avLst/>
        </a:prstGeom>
        <a:solidFill>
          <a:schemeClr val="accent2">
            <a:shade val="80000"/>
            <a:hueOff val="29595"/>
            <a:satOff val="-6502"/>
            <a:lumOff val="103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Команди-ровки</a:t>
          </a:r>
          <a:endParaRPr lang="ru-RU" sz="1400" kern="1200" dirty="0"/>
        </a:p>
      </dsp:txBody>
      <dsp:txXfrm>
        <a:off x="6845685" y="3415411"/>
        <a:ext cx="1546428" cy="1546428"/>
      </dsp:txXfrm>
    </dsp:sp>
    <dsp:sp modelId="{62791AC6-A093-4A2D-AEDD-D87D008DC42F}">
      <dsp:nvSpPr>
        <dsp:cNvPr id="0" name=""/>
        <dsp:cNvSpPr/>
      </dsp:nvSpPr>
      <dsp:spPr>
        <a:xfrm>
          <a:off x="5334892" y="5309886"/>
          <a:ext cx="1546428" cy="1546428"/>
        </a:xfrm>
        <a:prstGeom prst="ellipse">
          <a:avLst/>
        </a:prstGeom>
        <a:solidFill>
          <a:schemeClr val="accent2">
            <a:shade val="80000"/>
            <a:hueOff val="44392"/>
            <a:satOff val="-9753"/>
            <a:lumOff val="15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Транспорт-ные</a:t>
          </a:r>
          <a:r>
            <a:rPr lang="ru-RU" sz="1400" kern="1200" dirty="0" smtClean="0"/>
            <a:t> расходы</a:t>
          </a:r>
          <a:endParaRPr lang="ru-RU" sz="1400" kern="1200" dirty="0"/>
        </a:p>
      </dsp:txBody>
      <dsp:txXfrm>
        <a:off x="5334892" y="5309886"/>
        <a:ext cx="1546428" cy="1546428"/>
      </dsp:txXfrm>
    </dsp:sp>
    <dsp:sp modelId="{69B04279-1A4B-4E39-95C7-61F90916B6FC}">
      <dsp:nvSpPr>
        <dsp:cNvPr id="0" name=""/>
        <dsp:cNvSpPr/>
      </dsp:nvSpPr>
      <dsp:spPr>
        <a:xfrm>
          <a:off x="2911767" y="5309886"/>
          <a:ext cx="1546428" cy="1546428"/>
        </a:xfrm>
        <a:prstGeom prst="ellipse">
          <a:avLst/>
        </a:prstGeom>
        <a:solidFill>
          <a:schemeClr val="accent2">
            <a:shade val="80000"/>
            <a:hueOff val="59189"/>
            <a:satOff val="-13003"/>
            <a:lumOff val="207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режим </a:t>
          </a:r>
          <a:r>
            <a:rPr lang="ru-RU" sz="1400" kern="1200" dirty="0" err="1" smtClean="0"/>
            <a:t>видео-конференц-связи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2911767" y="5309886"/>
        <a:ext cx="1546428" cy="1546428"/>
      </dsp:txXfrm>
    </dsp:sp>
    <dsp:sp modelId="{279FDA9D-B8D8-4680-A480-8937533E125D}">
      <dsp:nvSpPr>
        <dsp:cNvPr id="0" name=""/>
        <dsp:cNvSpPr/>
      </dsp:nvSpPr>
      <dsp:spPr>
        <a:xfrm>
          <a:off x="1400974" y="3415411"/>
          <a:ext cx="1546428" cy="1546428"/>
        </a:xfrm>
        <a:prstGeom prst="ellipse">
          <a:avLst/>
        </a:prstGeom>
        <a:solidFill>
          <a:schemeClr val="accent2">
            <a:shade val="80000"/>
            <a:hueOff val="73987"/>
            <a:satOff val="-16254"/>
            <a:lumOff val="259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Организа-ция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деятель-ности</a:t>
          </a:r>
          <a:endParaRPr lang="ru-RU" sz="800" kern="1200" dirty="0"/>
        </a:p>
      </dsp:txBody>
      <dsp:txXfrm>
        <a:off x="1400974" y="3415411"/>
        <a:ext cx="1546428" cy="1546428"/>
      </dsp:txXfrm>
    </dsp:sp>
    <dsp:sp modelId="{E0F034FD-6D87-4CEF-BC74-F2F930D72304}">
      <dsp:nvSpPr>
        <dsp:cNvPr id="0" name=""/>
        <dsp:cNvSpPr/>
      </dsp:nvSpPr>
      <dsp:spPr>
        <a:xfrm>
          <a:off x="1940170" y="1053040"/>
          <a:ext cx="1546428" cy="1546428"/>
        </a:xfrm>
        <a:prstGeom prst="ellipse">
          <a:avLst/>
        </a:prstGeom>
        <a:solidFill>
          <a:schemeClr val="accent2">
            <a:shade val="80000"/>
            <a:hueOff val="88784"/>
            <a:satOff val="-19505"/>
            <a:lumOff val="31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Техничес-кое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обеспе-чение</a:t>
          </a:r>
          <a:endParaRPr lang="ru-RU" sz="1400" kern="1200" dirty="0"/>
        </a:p>
      </dsp:txBody>
      <dsp:txXfrm>
        <a:off x="1940170" y="1053040"/>
        <a:ext cx="1546428" cy="154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D79509-9CA8-4A22-BD3E-9F566D7F7E0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2F8B90-3083-4693-84CB-692487E84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8062912" cy="54726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haroni" pitchFamily="2" charset="-79"/>
              </a:rPr>
              <a:t>Проект на тему: </a:t>
            </a:r>
          </a:p>
          <a:p>
            <a:pPr algn="ctr"/>
            <a:endParaRPr lang="ru-RU" sz="4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haroni" pitchFamily="2" charset="-79"/>
            </a:endParaRPr>
          </a:p>
          <a:p>
            <a:pPr algn="ctr"/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haroni" pitchFamily="2" charset="-79"/>
              </a:rPr>
              <a:t>«Дифференциация и индивидуализация </a:t>
            </a:r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haroni" pitchFamily="2" charset="-79"/>
              </a:rPr>
              <a:t>обучения»</a:t>
            </a:r>
            <a:endParaRPr lang="ru-RU" sz="4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251520" y="260649"/>
          <a:ext cx="8628955" cy="618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324544" y="0"/>
          <a:ext cx="97930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852936"/>
            <a:ext cx="6012160" cy="400506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TextBox 1"/>
          <p:cNvSpPr txBox="1"/>
          <p:nvPr/>
        </p:nvSpPr>
        <p:spPr>
          <a:xfrm>
            <a:off x="0" y="1"/>
            <a:ext cx="7560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 smtClean="0">
                <a:solidFill>
                  <a:srgbClr val="FF0000"/>
                </a:solidFill>
                <a:latin typeface="Monotype Corsiva" pitchFamily="66" charset="0"/>
              </a:rPr>
              <a:t>Спасибо</a:t>
            </a:r>
            <a:r>
              <a:rPr lang="ru-RU" sz="11500" dirty="0" smtClean="0">
                <a:latin typeface="Monotype Corsiva" pitchFamily="66" charset="0"/>
              </a:rPr>
              <a:t> </a:t>
            </a:r>
            <a:r>
              <a:rPr lang="ru-RU" sz="11500" dirty="0" smtClean="0">
                <a:solidFill>
                  <a:srgbClr val="FF0000"/>
                </a:solidFill>
                <a:latin typeface="Monotype Corsiva" pitchFamily="66" charset="0"/>
              </a:rPr>
              <a:t>за</a:t>
            </a:r>
            <a:r>
              <a:rPr lang="ru-RU" sz="11500" dirty="0" smtClean="0">
                <a:latin typeface="Monotype Corsiva" pitchFamily="66" charset="0"/>
              </a:rPr>
              <a:t> </a:t>
            </a:r>
            <a:r>
              <a:rPr lang="ru-RU" sz="11500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  <a:endParaRPr lang="ru-RU" sz="115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20797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</a:p>
          <a:p>
            <a:pPr marL="342900" indent="-342900">
              <a:buFontTx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Дарья Александровна,                                   2. Мошкова Марина Александровна, учитель  английского языка                                             учитель начальных классов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МОУ «СОШ №12» г. Ржев                                               МБОУ «СОШ №1» г. Кашин 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3. Пестова Дарья Сергеевна,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учитель иностранных языков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МБОУ «СОШ №3» г. Кашин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4. Тарасова Наталья Александровна,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учитель русского языка и литературы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МОУ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Кесемская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 Весьегонский район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Хлебникова Марина Александровна,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Езвинская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 Калининский район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q82e9JBnh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642918"/>
            <a:ext cx="1500197" cy="2357454"/>
          </a:xfrm>
          <a:prstGeom prst="rect">
            <a:avLst/>
          </a:prstGeom>
        </p:spPr>
      </p:pic>
      <p:pic>
        <p:nvPicPr>
          <p:cNvPr id="7" name="Рисунок 6" descr="y_33ad98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6408" y="4071942"/>
            <a:ext cx="1867592" cy="2334490"/>
          </a:xfrm>
          <a:prstGeom prst="rect">
            <a:avLst/>
          </a:prstGeom>
        </p:spPr>
      </p:pic>
      <p:pic>
        <p:nvPicPr>
          <p:cNvPr id="1026" name="Picture 2" descr="C:\Documents and Settings\Katousti\Рабочий стол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428736"/>
            <a:ext cx="2155829" cy="2348083"/>
          </a:xfrm>
          <a:prstGeom prst="rect">
            <a:avLst/>
          </a:prstGeom>
          <a:noFill/>
        </p:spPr>
      </p:pic>
      <p:pic>
        <p:nvPicPr>
          <p:cNvPr id="1027" name="Picture 3" descr="C:\Documents and Settings\Katousti\Рабочий стол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000240"/>
            <a:ext cx="1714512" cy="2475977"/>
          </a:xfrm>
          <a:prstGeom prst="rect">
            <a:avLst/>
          </a:prstGeom>
          <a:noFill/>
        </p:spPr>
      </p:pic>
      <p:pic>
        <p:nvPicPr>
          <p:cNvPr id="8" name="Рисунок 7" descr="y_2643368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5157192"/>
            <a:ext cx="1368152" cy="170080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3740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Гипотеза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проекта состоит в том, что дифференцированный подход к обучению является важным условием успешного усвоения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данной работы является поиск, разработка и внедрение в процесс обучения приёмов дифференциации и индивидуализации на уроках.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теоретические аспекты рассматриваемого вопроса.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набор ключевых приёмов дифференциации и индивидуализации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 внедрить в процесс обучения выбранные приемы дифференциации и индивидуализации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89627" y="28545"/>
            <a:ext cx="2364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@Arial Unicode MS"/>
                <a:cs typeface="Times New Roman" pitchFamily="18" charset="0"/>
              </a:rPr>
              <a:t>Этапы проекта: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642918"/>
          <a:ext cx="7344816" cy="567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808312"/>
                <a:gridCol w="792088"/>
                <a:gridCol w="2160240"/>
              </a:tblGrid>
              <a:tr h="5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Этапы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Форма отчетного продукта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Аналитико-диагностичес-кий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традиционных и современных передовых педагогических технологий индивидуализации и дифференциации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1.12.2013-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5.12.2013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endParaRPr lang="ru-RU" sz="14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Организацион-ный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целей, задач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 прогнозирование результатов; составление программы работы; методическое обеспечение; поиск и разработка эффективных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уроков.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2.12.2013-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7.12.2013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Сбор и создание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наглядных средств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разработок уроков, тестов, методических разработок.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Этап реализации.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Применение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методик индивидуализированного и дифференцированного обучения,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отслеживание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промежуточных результатов.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Декабрь 2013 – февраль 2014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Применение образовательных программ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1" y="548680"/>
          <a:ext cx="7530028" cy="563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3"/>
                <a:gridCol w="2065224"/>
                <a:gridCol w="934267"/>
                <a:gridCol w="1499747"/>
                <a:gridCol w="1499747"/>
              </a:tblGrid>
              <a:tr h="249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2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 Обобщающий.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контрольных срезов, тестов, диагностических процедур; обработка полученных данных; соотнесение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результатов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планируемыми. Применение наработанных материалов в собственной педагогической деятельности; выбор формы подведения итогов, обобщение опыта.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Февраль – март 2014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Внесение дополнений в образовательные программы, корректировка учебных планов.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Систематизация и обобщение информации.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79512" y="147941"/>
          <a:ext cx="8784976" cy="656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96"/>
                <a:gridCol w="8129380"/>
              </a:tblGrid>
              <a:tr h="4667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Ф.И.О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                        Понятия 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288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Е.С.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Рабинский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подход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учебном процессе  означает действенное внимание к каждому ученику, его творческой индивидуальности в условиях классно-урочной системы обучения по общеобразовательным учебным программам  и факультативам (в старших классах), предполагает разумное сочетание фронтальных, групповых и индивидуальных занятий для повышения качества обучения и развития каждого школьника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  Дифференциация обучения = дифференциация учебной работы.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Они означают реализацию дифференцированного подхода в обучении, нацеливают на борьбу против ориентации ис5ключительно на учебный класс.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47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И.Э. Унт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1)              Индивидуализация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– это учет в процессе обучения индивидуальных особенностей учащихся во всех его формах и методах независимо от того, какие особенности и в какой мере учитываются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2)   Дифференциация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это учет индивидуальных особенностей учащихся в этой форме, когда учащиеся группируются на основании каких-либо особенностей для отдельного обучения, обычно обучение в этом случае происходит по несколько различным учебным плана и программам.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786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М.К. Акимова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1)   Индивидуальный подход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ориентация на индивидуально-психологические особенности учеников, включение в работу с ними специальных способов и приемов, соответствующих их индивидуальным особенностям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2)   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  <a:cs typeface="Times New Roman"/>
                        </a:rPr>
                        <a:t>Внутриклассная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 индивидуализация обучения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– это те приемы и способы индивидуальной работы, которые использует учитель на уроке в обычном классе массовой школы.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357301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домашнего задания с использованием дифференцированного подхода: </a:t>
            </a:r>
          </a:p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придумать сказку «О том, как Петя неожиданно проснулся в Германии» или «О том, как все вдруг забыли русский язык».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при работе с текстом:</a:t>
            </a:r>
            <a:endParaRPr lang="ru-RU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Ученики получают задание общее для всех – прочитать текст. </a:t>
            </a: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 идут задания, которые ученики могут выбрать по степени трудности и с</a:t>
            </a: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учётом личностных особенностей и компетенций: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Придумайте его окончание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Скажите, как бы вы поступили на месте главного героя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Расскажите краткое содержание текста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 на специальные вопросы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 предложения фразами из текста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 на общие вопросы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Определите, какая из картинок подходит по содержанию текста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Выпишите главную мысль </a:t>
            </a:r>
            <a:endParaRPr lang="ru-RU" sz="3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план текста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20040"/>
            <a:ext cx="8675818" cy="5989320"/>
          </a:xfrm>
        </p:spPr>
        <p:txBody>
          <a:bodyPr>
            <a:normAutofit/>
          </a:bodyPr>
          <a:lstStyle/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при работе над лексикой: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Придумайте предложение с новыми словами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Разгадай кроссворд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Вычеркни лишнее слово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антонимы для выделенных слов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1905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при работе над говорением: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Сильные ученики высказываются в пределах 20-25 предложений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Средние ученики высказываются в пределах 15-17 предложений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1905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Слабые ученики высказываются в пределах 6-8 предложений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320040"/>
            <a:ext cx="8387786" cy="5989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практике мы планируем использовать следующие </a:t>
            </a:r>
            <a:r>
              <a:rPr lang="ru-RU" sz="2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методы и приемы обучения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методы организации и осуществления учебно-познавательной деятельности (наглядные - иллюстрационные, демонстрационные; практические -  упражнения; самостоятельная работа, работа с текстами),</a:t>
            </a:r>
          </a:p>
          <a:p>
            <a:pPr lvl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методы стимулирования (игры, ситуации удивления, успеха, методы поощрения), </a:t>
            </a:r>
          </a:p>
          <a:p>
            <a:pPr lvl="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методы контроля и самоконтроля (индивидуальный, фронтальный опрос, контрольные письменные работы).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289</TotalTime>
  <Words>558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«Дифференциация и индивидуализация обучения в рамках классно-урочной системы»</dc:title>
  <dc:creator>1</dc:creator>
  <cp:lastModifiedBy>Admin</cp:lastModifiedBy>
  <cp:revision>34</cp:revision>
  <dcterms:created xsi:type="dcterms:W3CDTF">2013-12-07T07:28:39Z</dcterms:created>
  <dcterms:modified xsi:type="dcterms:W3CDTF">2013-12-19T06:28:38Z</dcterms:modified>
</cp:coreProperties>
</file>