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59" autoAdjust="0"/>
  </p:normalViewPr>
  <p:slideViewPr>
    <p:cSldViewPr>
      <p:cViewPr varScale="1">
        <p:scale>
          <a:sx n="118" d="100"/>
          <a:sy n="118" d="100"/>
        </p:scale>
        <p:origin x="-23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02624" cy="1611610"/>
          </a:xfrm>
        </p:spPr>
        <p:txBody>
          <a:bodyPr/>
          <a:lstStyle/>
          <a:p>
            <a:r>
              <a:rPr lang="ru-RU" dirty="0" smtClean="0"/>
              <a:t>1 </a:t>
            </a:r>
            <a:r>
              <a:rPr lang="ru-RU" dirty="0" err="1" smtClean="0"/>
              <a:t>Апреля-День</a:t>
            </a:r>
            <a:r>
              <a:rPr lang="ru-RU" dirty="0" smtClean="0"/>
              <a:t> птиц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999984" y="6453336"/>
            <a:ext cx="14401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r>
              <a:rPr lang="ru-RU" dirty="0" err="1" smtClean="0"/>
              <a:t>Апреля-День</a:t>
            </a:r>
            <a:r>
              <a:rPr lang="ru-RU" dirty="0" smtClean="0"/>
              <a:t> птиц.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Первый весенний месяц…Прекрасная пора для всего </a:t>
            </a:r>
            <a:r>
              <a:rPr lang="ru-RU" dirty="0" err="1" smtClean="0"/>
              <a:t>живого.В</a:t>
            </a:r>
            <a:r>
              <a:rPr lang="ru-RU" dirty="0" smtClean="0"/>
              <a:t> этот день отмечается праздник-День птиц.</a:t>
            </a:r>
            <a:endParaRPr lang="ru-RU" dirty="0"/>
          </a:p>
        </p:txBody>
      </p:sp>
      <p:pic>
        <p:nvPicPr>
          <p:cNvPr id="5" name="Рисунок 4" descr="SAM_04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жюри.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Проведение викторины : «Удивительный мир пернатых ».</a:t>
            </a:r>
            <a:endParaRPr lang="ru-RU" dirty="0"/>
          </a:p>
        </p:txBody>
      </p:sp>
      <p:pic>
        <p:nvPicPr>
          <p:cNvPr id="5" name="Рисунок 4" descr="SAM_04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Руководитель праздника учитель биологии и химии Лагутина Л.А.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Путешествие в прекрасный</a:t>
            </a:r>
            <a:r>
              <a:rPr lang="en-US" dirty="0" smtClean="0"/>
              <a:t>,</a:t>
            </a:r>
            <a:r>
              <a:rPr lang="ru-RU" dirty="0" err="1" smtClean="0"/>
              <a:t>многообраз-ный</a:t>
            </a:r>
            <a:r>
              <a:rPr lang="ru-RU" dirty="0" smtClean="0"/>
              <a:t> мир птиц.</a:t>
            </a:r>
            <a:endParaRPr lang="ru-RU" dirty="0"/>
          </a:p>
        </p:txBody>
      </p:sp>
      <p:pic>
        <p:nvPicPr>
          <p:cNvPr id="5" name="Рисунок 4" descr="SAM_04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Работы наших художников.</a:t>
            </a:r>
            <a:endParaRPr lang="ru-RU" dirty="0"/>
          </a:p>
        </p:txBody>
      </p:sp>
      <p:pic>
        <p:nvPicPr>
          <p:cNvPr id="5" name="Рисунок 4" descr="SAM_04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Юные натуралисты.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Интересное из жизни птиц.</a:t>
            </a:r>
            <a:endParaRPr lang="ru-RU" dirty="0"/>
          </a:p>
        </p:txBody>
      </p:sp>
      <p:pic>
        <p:nvPicPr>
          <p:cNvPr id="5" name="Рисунок 4" descr="SAM_04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Гости праздника.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 нас в гостях учащиеся начальных классов.</a:t>
            </a:r>
            <a:endParaRPr lang="ru-RU" dirty="0"/>
          </a:p>
        </p:txBody>
      </p:sp>
      <p:pic>
        <p:nvPicPr>
          <p:cNvPr id="5" name="Рисунок 4" descr="SAM_039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Домики для птиц.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Учащиеся школы изготовили скворечники.</a:t>
            </a:r>
            <a:endParaRPr lang="ru-RU" dirty="0"/>
          </a:p>
        </p:txBody>
      </p:sp>
      <p:pic>
        <p:nvPicPr>
          <p:cNvPr id="5" name="Рисунок 4" descr="SAM_039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</a:t>
            </a:r>
            <a:r>
              <a:rPr lang="ru-RU" smtClean="0"/>
              <a:t>итогов праздника.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Праздник удался!</a:t>
            </a:r>
            <a:endParaRPr lang="ru-RU" dirty="0"/>
          </a:p>
        </p:txBody>
      </p:sp>
      <p:pic>
        <p:nvPicPr>
          <p:cNvPr id="5" name="Рисунок 4" descr="SAM_039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90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1 Апреля-День птиц</vt:lpstr>
      <vt:lpstr>1 Апреля-День птиц.</vt:lpstr>
      <vt:lpstr>Наше жюри.</vt:lpstr>
      <vt:lpstr>Руководитель праздника учитель биологии и химии Лагутина Л.А.</vt:lpstr>
      <vt:lpstr>Наши работы.</vt:lpstr>
      <vt:lpstr>Юные натуралисты.</vt:lpstr>
      <vt:lpstr>Гости праздника.</vt:lpstr>
      <vt:lpstr>Домики для птиц.</vt:lpstr>
      <vt:lpstr>Подведение итогов праздника.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Апреля-День птиц</dc:title>
  <dc:creator>Цировой Мир</dc:creator>
  <cp:lastModifiedBy>Цировой Мир</cp:lastModifiedBy>
  <cp:revision>11</cp:revision>
  <dcterms:created xsi:type="dcterms:W3CDTF">2014-03-28T14:08:31Z</dcterms:created>
  <dcterms:modified xsi:type="dcterms:W3CDTF">2014-03-28T14:42:57Z</dcterms:modified>
</cp:coreProperties>
</file>