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F7-1928-446C-A661-1A5B838B9C62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ED8-AFCF-4560-9EA3-380258677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01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F7-1928-446C-A661-1A5B838B9C62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ED8-AFCF-4560-9EA3-380258677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F7-1928-446C-A661-1A5B838B9C62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ED8-AFCF-4560-9EA3-380258677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28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F7-1928-446C-A661-1A5B838B9C62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ED8-AFCF-4560-9EA3-380258677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81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F7-1928-446C-A661-1A5B838B9C62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ED8-AFCF-4560-9EA3-380258677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89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F7-1928-446C-A661-1A5B838B9C62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ED8-AFCF-4560-9EA3-380258677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64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F7-1928-446C-A661-1A5B838B9C62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ED8-AFCF-4560-9EA3-380258677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91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F7-1928-446C-A661-1A5B838B9C62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ED8-AFCF-4560-9EA3-380258677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88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F7-1928-446C-A661-1A5B838B9C62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ED8-AFCF-4560-9EA3-380258677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77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F7-1928-446C-A661-1A5B838B9C62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ED8-AFCF-4560-9EA3-380258677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04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99F7-1928-446C-A661-1A5B838B9C62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ED8-AFCF-4560-9EA3-380258677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00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E99F7-1928-446C-A661-1A5B838B9C62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9ED8-AFCF-4560-9EA3-380258677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67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2820" y="620688"/>
            <a:ext cx="5828184" cy="1109985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520880" cy="263914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Внеурочной деятельности «Глиняные сказки. Обучение учащихся 1 класса лепке из глины с использованием канонов ремесел Северо-запада России», адаптированной для детей с ЗПР в кружке «Послушная глина»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0764" y="4797152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Педагога дополнительного образования</a:t>
            </a:r>
          </a:p>
          <a:p>
            <a:pPr algn="ctr"/>
            <a:r>
              <a:rPr lang="ru-RU" dirty="0" smtClean="0"/>
              <a:t>Качан Нэли Ивановны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7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42" y="1965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Цель данной программы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89" y="980728"/>
            <a:ext cx="4299942" cy="57332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Создать условия для </a:t>
            </a:r>
          </a:p>
          <a:p>
            <a:pPr marL="0" indent="0">
              <a:buNone/>
            </a:pPr>
            <a:r>
              <a:rPr lang="ru-RU" sz="2000" dirty="0" smtClean="0"/>
              <a:t>художественной деятельности</a:t>
            </a:r>
          </a:p>
          <a:p>
            <a:pPr marL="0" indent="0">
              <a:buNone/>
            </a:pPr>
            <a:r>
              <a:rPr lang="ru-RU" sz="2000" dirty="0" smtClean="0"/>
              <a:t> ребенка, сформировать </a:t>
            </a:r>
          </a:p>
          <a:p>
            <a:pPr marL="0" indent="0">
              <a:buNone/>
            </a:pPr>
            <a:r>
              <a:rPr lang="ru-RU" sz="2000" dirty="0" smtClean="0"/>
              <a:t>положительное представление </a:t>
            </a:r>
          </a:p>
          <a:p>
            <a:pPr marL="0" indent="0">
              <a:buNone/>
            </a:pPr>
            <a:r>
              <a:rPr lang="ru-RU" sz="2000" dirty="0" smtClean="0"/>
              <a:t>о самом себе посредством </a:t>
            </a:r>
          </a:p>
          <a:p>
            <a:pPr marL="0" indent="0">
              <a:buNone/>
            </a:pPr>
            <a:r>
              <a:rPr lang="ru-RU" sz="2000" dirty="0" smtClean="0"/>
              <a:t>творческой деятельности, </a:t>
            </a:r>
          </a:p>
          <a:p>
            <a:pPr marL="0" indent="0">
              <a:buNone/>
            </a:pPr>
            <a:r>
              <a:rPr lang="ru-RU" sz="2000" dirty="0" smtClean="0"/>
              <a:t>способствовать сохранению </a:t>
            </a:r>
          </a:p>
          <a:p>
            <a:pPr marL="0" indent="0">
              <a:buNone/>
            </a:pPr>
            <a:r>
              <a:rPr lang="ru-RU" sz="2000" dirty="0" smtClean="0"/>
              <a:t>психического и физического </a:t>
            </a:r>
          </a:p>
          <a:p>
            <a:pPr marL="0" indent="0">
              <a:buNone/>
            </a:pPr>
            <a:r>
              <a:rPr lang="ru-RU" sz="2000" dirty="0" smtClean="0"/>
              <a:t>здоровья учащихся.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12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3403" y="3974"/>
            <a:ext cx="5202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57972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Формировать устойчивый интерес художественной деятельности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Воспитывать патриотические чувства через изучение народной культуры Северо-запада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Развивать фантазию и художественный вкус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Воспитывать внимание, аккуратность, целеустремленность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Прививать навыки работы в группе, поощрять доброжелательное отношение к товарищам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45" y="2606987"/>
            <a:ext cx="5528917" cy="41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Программа составлена на основе Федерального государственного образовательного стандарта начального общего образования, утвержденного Приказом министерства образования и науки Российской Федерации от 6.10.2009 г. №373.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136904" cy="54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40" y="-34636"/>
            <a:ext cx="9166239" cy="6892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683568"/>
            <a:ext cx="8229600" cy="646673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Образовательный процесс включает в себя различные методы обучения:</a:t>
            </a:r>
            <a:br>
              <a:rPr lang="ru-RU" sz="1400" dirty="0" smtClean="0"/>
            </a:br>
            <a:r>
              <a:rPr lang="ru-RU" sz="1400" dirty="0" smtClean="0"/>
              <a:t>- репродуктивный (воспроизводящий)</a:t>
            </a:r>
            <a:br>
              <a:rPr lang="ru-RU" sz="1400" dirty="0" smtClean="0"/>
            </a:br>
            <a:r>
              <a:rPr lang="ru-RU" sz="1400" dirty="0" smtClean="0"/>
              <a:t>- проблемный</a:t>
            </a:r>
            <a:br>
              <a:rPr lang="ru-RU" sz="1400" dirty="0" smtClean="0"/>
            </a:br>
            <a:r>
              <a:rPr lang="ru-RU" sz="1400" dirty="0" smtClean="0"/>
              <a:t>Материал в данной программе подаётся в виде сказок с волшебными героями, превращениями, сюжетными линиями и обязательного хорошим эпилогом. В сказках завуалирована технология производства изделия или отрабатывается приём лепки.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течение занятия проводятся две физкульт паузы. В начале занятия самомассаж и пальчиковые упражнения. В середине – глазодвигательная гимнастика и телесные упражнения.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проведении занятий используется форма индивидуальной работы и коллективного творчества. Все задания объединены по темам, даются в строгой последовательности – от простого к сложному. 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31" y="2802171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темы программы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35" y="1556792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Знакомство с глиной. «Сказка про глиняную страну»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Лепка из целого куска.  «Сказка о пищащем комочке»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Передача формы через контур. «А можно ли слепить линию?»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Техника раскатывания колбасок. «Сказка про страшных червячков»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Закрепление навыков раскатывания колбасок. Коллективная работа «Ваза из червячков»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Техника лепки птицы из двух «морковок». «Сказка с огорода»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Разработка образа фантазийной птицы. «Белая-белая сказка»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Конструируем художественную форму. «Сказка про необитаемый остров»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Знакомство с народной керамикой. «Загадка о копанце»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Техника лепки коня из двух частей. «Сказка о двух сосисках»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Декоративная отделка керамики. «Сказка о бабушкином письме»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Изучение приёма тиснения пальцами. «Сказка о злом гусе»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Лепка героя по представлению. «Сказка о мумзике»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2" y="-22448"/>
            <a:ext cx="9154941" cy="68804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Прогнозируемые результаты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36" y="1416118"/>
            <a:ext cx="3263364" cy="4858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23" y="1196752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Учащиеся должны уметь: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Пользоваться художественным материалом (глиной)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Применять различные способы лепки: от целого куска,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примазывания частей, заглаживания поверхностей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Моделировать простейшие выразительные формы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Владеть с помощью педагога алгоритмом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изготовления изделия</a:t>
            </a:r>
          </a:p>
          <a:p>
            <a:r>
              <a:rPr lang="ru-RU" dirty="0" smtClean="0"/>
              <a:t>Должны знать: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Названия инструментов, приспособлений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Изобразительные основы декоративных элементов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Значение терминов: лепка, керамика, обжиг, шликер.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Виды изделий из глины и народные промыслы</a:t>
            </a:r>
          </a:p>
          <a:p>
            <a:r>
              <a:rPr lang="ru-RU" dirty="0" smtClean="0"/>
              <a:t>Педагогический контроль результативности: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Итоговая выставка в конце года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Тестирование (тест Торренса)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Наблюдение, опрос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8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366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Программа </vt:lpstr>
      <vt:lpstr>Цель данной программы</vt:lpstr>
      <vt:lpstr>Презентация PowerPoint</vt:lpstr>
      <vt:lpstr>Презентация PowerPoint</vt:lpstr>
      <vt:lpstr>Образовательный процесс включает в себя различные методы обучения: - репродуктивный (воспроизводящий) - проблемный Материал в данной программе подаётся в виде сказок с волшебными героями, превращениями, сюжетными линиями и обязательного хорошим эпилогом. В сказках завуалирована технология производства изделия или отрабатывается приём лепки.   В течение занятия проводятся две физкульт паузы. В начале занятия самомассаж и пальчиковые упражнения. В середине – глазодвигательная гимнастика и телесные упражнения.   В проведении занятий используется форма индивидуальной работы и коллективного творчества. Все задания объединены по темам, даются в строгой последовательности – от простого к сложному.   </vt:lpstr>
      <vt:lpstr>Основные темы программы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2013-12-13T13:49:21Z</dcterms:created>
  <dcterms:modified xsi:type="dcterms:W3CDTF">2013-12-13T15:37:44Z</dcterms:modified>
</cp:coreProperties>
</file>