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кольчатые черви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Кольчатые черви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НС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/>
              <a:t>У Кольчатых червей нервная система </a:t>
            </a:r>
            <a:r>
              <a:rPr lang="ru-RU" b="1" dirty="0" smtClean="0"/>
              <a:t>состоит: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ru-RU" sz="4000" dirty="0"/>
              <a:t>из спинной и брюшной </a:t>
            </a:r>
            <a:r>
              <a:rPr lang="ru-RU" sz="4000" dirty="0" smtClean="0"/>
              <a:t>цепочки;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sz="4000" dirty="0" smtClean="0"/>
              <a:t>из </a:t>
            </a:r>
            <a:r>
              <a:rPr lang="ru-RU" sz="4000" dirty="0"/>
              <a:t>окологлоточного нервного кольца и спинной </a:t>
            </a:r>
            <a:r>
              <a:rPr lang="ru-RU" sz="4000" dirty="0" smtClean="0"/>
              <a:t>нервной цепочки;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sz="4000" dirty="0" smtClean="0"/>
              <a:t>из </a:t>
            </a:r>
            <a:r>
              <a:rPr lang="ru-RU" sz="4000" dirty="0"/>
              <a:t>окологлоточного кольца и брюшной нервной цепочки</a:t>
            </a:r>
          </a:p>
        </p:txBody>
      </p:sp>
    </p:spTree>
    <p:extLst>
      <p:ext uri="{BB962C8B-B14F-4D97-AF65-F5344CB8AC3E}">
        <p14:creationId xmlns:p14="http://schemas.microsoft.com/office/powerpoint/2010/main" val="295628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мускулатура,3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45624" cy="1143000"/>
          </a:xfrm>
        </p:spPr>
        <p:txBody>
          <a:bodyPr/>
          <a:lstStyle/>
          <a:p>
            <a:pPr algn="just"/>
            <a:r>
              <a:rPr lang="ru-RU" b="1" dirty="0"/>
              <a:t>У Кольчатых червей </a:t>
            </a:r>
            <a:r>
              <a:rPr lang="ru-RU" b="1" dirty="0" smtClean="0"/>
              <a:t>мускулатура: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400" dirty="0"/>
              <a:t>только </a:t>
            </a:r>
            <a:r>
              <a:rPr lang="ru-RU" sz="4400" dirty="0" smtClean="0"/>
              <a:t>продольная;</a:t>
            </a:r>
            <a:endParaRPr lang="ru-RU" sz="4400" dirty="0"/>
          </a:p>
          <a:p>
            <a:pPr marL="514350" indent="-514350">
              <a:buFont typeface="+mj-lt"/>
              <a:buAutoNum type="alphaUcPeriod"/>
            </a:pPr>
            <a:r>
              <a:rPr lang="ru-RU" sz="4400" dirty="0"/>
              <a:t> только </a:t>
            </a:r>
            <a:r>
              <a:rPr lang="ru-RU" sz="4400" dirty="0" smtClean="0"/>
              <a:t>кольцевая;</a:t>
            </a:r>
            <a:endParaRPr lang="ru-RU" sz="4400" dirty="0"/>
          </a:p>
          <a:p>
            <a:pPr marL="514350" indent="-514350">
              <a:buFont typeface="+mj-lt"/>
              <a:buAutoNum type="alphaUcPeriod"/>
            </a:pPr>
            <a:r>
              <a:rPr lang="ru-RU" sz="4400" dirty="0"/>
              <a:t> кольцевая и продольная</a:t>
            </a:r>
          </a:p>
        </p:txBody>
      </p:sp>
    </p:spTree>
    <p:extLst>
      <p:ext uri="{BB962C8B-B14F-4D97-AF65-F5344CB8AC3E}">
        <p14:creationId xmlns:p14="http://schemas.microsoft.com/office/powerpoint/2010/main" val="15980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кровеносная система,3 Answers,A,60,6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/>
              <a:t>Кровеносная система у Кольчатых </a:t>
            </a:r>
            <a:r>
              <a:rPr lang="ru-RU" b="1" dirty="0" smtClean="0"/>
              <a:t>червей: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400" dirty="0"/>
              <a:t>есть, замкнутого типа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/>
              <a:t> есть, незамкнутая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400" dirty="0"/>
              <a:t> отсутствует</a:t>
            </a:r>
          </a:p>
        </p:txBody>
      </p:sp>
    </p:spTree>
    <p:extLst>
      <p:ext uri="{BB962C8B-B14F-4D97-AF65-F5344CB8AC3E}">
        <p14:creationId xmlns:p14="http://schemas.microsoft.com/office/powerpoint/2010/main" val="27694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местообитания,3 Answers,A,60,6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/>
              <a:t>Кольчатые черви в </a:t>
            </a:r>
            <a:r>
              <a:rPr lang="ru-RU" b="1" dirty="0" smtClean="0"/>
              <a:t>основном: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ru-RU" sz="4000" dirty="0"/>
              <a:t>обитают в </a:t>
            </a:r>
            <a:r>
              <a:rPr lang="ru-RU" sz="4000" dirty="0" smtClean="0"/>
              <a:t>морях </a:t>
            </a:r>
            <a:r>
              <a:rPr lang="ru-RU" sz="4000" dirty="0"/>
              <a:t>и пресных </a:t>
            </a:r>
            <a:r>
              <a:rPr lang="ru-RU" sz="4000" dirty="0" smtClean="0"/>
              <a:t>водах;</a:t>
            </a:r>
            <a:endParaRPr lang="ru-RU" sz="4000" dirty="0"/>
          </a:p>
          <a:p>
            <a:pPr marL="514350" indent="-514350" algn="just">
              <a:buFont typeface="+mj-lt"/>
              <a:buAutoNum type="alphaUcPeriod"/>
            </a:pPr>
            <a:r>
              <a:rPr lang="ru-RU" sz="4000" dirty="0"/>
              <a:t> обитают в </a:t>
            </a:r>
            <a:r>
              <a:rPr lang="ru-RU" sz="4000" dirty="0" smtClean="0"/>
              <a:t>морях;</a:t>
            </a:r>
            <a:endParaRPr lang="ru-RU" sz="4000" dirty="0"/>
          </a:p>
          <a:p>
            <a:pPr marL="514350" indent="-514350" algn="just">
              <a:buFont typeface="+mj-lt"/>
              <a:buAutoNum type="alphaUcPeriod"/>
            </a:pPr>
            <a:r>
              <a:rPr lang="ru-RU" sz="4000" dirty="0"/>
              <a:t> ведут паразитический образ жизни</a:t>
            </a:r>
          </a:p>
        </p:txBody>
      </p:sp>
    </p:spTree>
    <p:extLst>
      <p:ext uri="{BB962C8B-B14F-4D97-AF65-F5344CB8AC3E}">
        <p14:creationId xmlns:p14="http://schemas.microsoft.com/office/powerpoint/2010/main" val="21843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ол,3 Answers,A,60,6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/>
              <a:t>Дождевой червь </a:t>
            </a:r>
            <a:r>
              <a:rPr lang="ru-RU" b="1" dirty="0" smtClean="0"/>
              <a:t>является: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000" dirty="0" smtClean="0"/>
              <a:t>Гермафродитом;</a:t>
            </a:r>
            <a:endParaRPr lang="ru-RU" sz="4000" dirty="0"/>
          </a:p>
          <a:p>
            <a:pPr marL="514350" indent="-514350">
              <a:buFont typeface="+mj-lt"/>
              <a:buAutoNum type="alphaUcPeriod"/>
            </a:pPr>
            <a:r>
              <a:rPr lang="ru-RU" sz="4000" dirty="0"/>
              <a:t> раздельнополым </a:t>
            </a:r>
            <a:r>
              <a:rPr lang="ru-RU" sz="4000" dirty="0" smtClean="0"/>
              <a:t>животным;</a:t>
            </a:r>
            <a:endParaRPr lang="ru-RU" sz="4000" dirty="0"/>
          </a:p>
          <a:p>
            <a:pPr marL="514350" indent="-514350">
              <a:buFont typeface="+mj-lt"/>
              <a:buAutoNum type="alphaUcPeriod"/>
            </a:pPr>
            <a:r>
              <a:rPr lang="ru-RU" sz="4000" dirty="0"/>
              <a:t> животным, размножающимся вегетативно</a:t>
            </a:r>
          </a:p>
        </p:txBody>
      </p:sp>
    </p:spTree>
    <p:extLst>
      <p:ext uri="{BB962C8B-B14F-4D97-AF65-F5344CB8AC3E}">
        <p14:creationId xmlns:p14="http://schemas.microsoft.com/office/powerpoint/2010/main" val="35182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пищеварение,3 Answers,A,60,6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/>
              <a:t>В пищеварительной системе дождевого </a:t>
            </a:r>
            <a:r>
              <a:rPr lang="ru-RU" b="1" dirty="0" smtClean="0"/>
              <a:t>червя</a:t>
            </a:r>
            <a:r>
              <a:rPr lang="ru-RU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000" dirty="0"/>
              <a:t>анальное и ротовой </a:t>
            </a:r>
            <a:r>
              <a:rPr lang="ru-RU" sz="4000" dirty="0" smtClean="0"/>
              <a:t>отверстие;</a:t>
            </a:r>
            <a:endParaRPr lang="ru-RU" sz="4000" dirty="0"/>
          </a:p>
          <a:p>
            <a:pPr marL="514350" indent="-514350">
              <a:buFont typeface="+mj-lt"/>
              <a:buAutoNum type="alphaUcPeriod"/>
            </a:pPr>
            <a:r>
              <a:rPr lang="ru-RU" sz="4000" dirty="0"/>
              <a:t> только ротовое </a:t>
            </a:r>
            <a:r>
              <a:rPr lang="ru-RU" sz="4000" dirty="0" smtClean="0"/>
              <a:t>отверстие;</a:t>
            </a:r>
            <a:endParaRPr lang="ru-RU" sz="4000" dirty="0"/>
          </a:p>
          <a:p>
            <a:pPr marL="514350" indent="-514350">
              <a:buFont typeface="+mj-lt"/>
              <a:buAutoNum type="alphaUcPeriod"/>
            </a:pPr>
            <a:r>
              <a:rPr lang="ru-RU" sz="4000" dirty="0"/>
              <a:t> есть печень</a:t>
            </a:r>
          </a:p>
        </p:txBody>
      </p:sp>
    </p:spTree>
    <p:extLst>
      <p:ext uri="{BB962C8B-B14F-4D97-AF65-F5344CB8AC3E}">
        <p14:creationId xmlns:p14="http://schemas.microsoft.com/office/powerpoint/2010/main" val="12492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дыхание,3 Answers,C,60,6,17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/>
              <a:t>Дыхание у Кольчатых червей </a:t>
            </a:r>
            <a:r>
              <a:rPr lang="ru-RU" b="1" dirty="0" smtClean="0"/>
              <a:t>осуществляется: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ru-RU" sz="4000" dirty="0"/>
              <a:t>кровеносной системой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ru-RU" sz="4000" dirty="0" smtClean="0"/>
              <a:t>пищеварительной системой</a:t>
            </a:r>
            <a:endParaRPr lang="ru-RU" sz="4000" dirty="0"/>
          </a:p>
          <a:p>
            <a:pPr marL="514350" indent="-514350" algn="just">
              <a:buFont typeface="+mj-lt"/>
              <a:buAutoNum type="alphaUcPeriod"/>
            </a:pPr>
            <a:r>
              <a:rPr lang="ru-RU" sz="4000" dirty="0"/>
              <a:t> всей поверхностью тела</a:t>
            </a:r>
          </a:p>
        </p:txBody>
      </p:sp>
    </p:spTree>
    <p:extLst>
      <p:ext uri="{BB962C8B-B14F-4D97-AF65-F5344CB8AC3E}">
        <p14:creationId xmlns:p14="http://schemas.microsoft.com/office/powerpoint/2010/main" val="40578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Кольчатые черви</vt:lpstr>
      <vt:lpstr>У Кольчатых червей нервная система состоит:</vt:lpstr>
      <vt:lpstr>У Кольчатых червей мускулатура:</vt:lpstr>
      <vt:lpstr>Кровеносная система у Кольчатых червей:</vt:lpstr>
      <vt:lpstr>Кольчатые черви в основном:</vt:lpstr>
      <vt:lpstr>Дождевой червь является:</vt:lpstr>
      <vt:lpstr>В пищеварительной системе дождевого червя:</vt:lpstr>
      <vt:lpstr>Дыхание у Кольчатых червей осуществляется: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Кольчатые черви</dc:title>
  <dc:creator>olga</dc:creator>
  <cp:lastModifiedBy>olga</cp:lastModifiedBy>
  <cp:revision>14</cp:revision>
  <dcterms:created xsi:type="dcterms:W3CDTF">2014-08-26T09:07:34Z</dcterms:created>
  <dcterms:modified xsi:type="dcterms:W3CDTF">2014-08-26T09:40:56Z</dcterms:modified>
</cp:coreProperties>
</file>