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9" r:id="rId2"/>
    <p:sldId id="258" r:id="rId3"/>
    <p:sldId id="262" r:id="rId4"/>
    <p:sldId id="260" r:id="rId5"/>
    <p:sldId id="259" r:id="rId6"/>
    <p:sldId id="261" r:id="rId7"/>
    <p:sldId id="263" r:id="rId8"/>
    <p:sldId id="264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0" r:id="rId19"/>
    <p:sldId id="281" r:id="rId20"/>
    <p:sldId id="282" r:id="rId21"/>
    <p:sldId id="278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C2178-A7D3-4DAE-B2D3-E295F1204DB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88A7D-38EC-4EE0-B192-77970165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ilverbac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0" b="1" dirty="0" smtClean="0"/>
              <a:t>  86 см</a:t>
            </a:r>
            <a:endParaRPr lang="ru-RU" sz="20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5000" b="1" dirty="0" smtClean="0">
                <a:solidFill>
                  <a:srgbClr val="00B050"/>
                </a:solidFill>
              </a:rPr>
              <a:t> ? </a:t>
            </a:r>
            <a:r>
              <a:rPr lang="ru-RU" sz="25000" b="1" dirty="0" smtClean="0"/>
              <a:t>мм</a:t>
            </a:r>
            <a:endParaRPr lang="ru-RU" sz="2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0000" b="1" dirty="0" smtClean="0"/>
              <a:t>860 мм</a:t>
            </a:r>
            <a:endParaRPr lang="ru-RU" sz="20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5000" b="1" dirty="0" smtClean="0"/>
              <a:t> 32 кг</a:t>
            </a:r>
            <a:endParaRPr lang="ru-RU" sz="25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9600" b="1" dirty="0" smtClean="0">
                <a:solidFill>
                  <a:srgbClr val="00B050"/>
                </a:solidFill>
              </a:rPr>
              <a:t>         </a:t>
            </a:r>
            <a:r>
              <a:rPr lang="ru-RU" sz="25000" b="1" dirty="0" smtClean="0">
                <a:solidFill>
                  <a:srgbClr val="00B050"/>
                </a:solidFill>
              </a:rPr>
              <a:t>? </a:t>
            </a:r>
            <a:r>
              <a:rPr lang="ru-RU" sz="25000" b="1" dirty="0" smtClean="0"/>
              <a:t>г</a:t>
            </a:r>
            <a:endParaRPr lang="ru-RU" sz="2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0" b="1" dirty="0" smtClean="0"/>
              <a:t>32000 г</a:t>
            </a:r>
            <a:endParaRPr lang="ru-RU" sz="20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299865027_21_nevseoboi.com.u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0"/>
            <a:ext cx="5572164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0" b="1" dirty="0" smtClean="0"/>
              <a:t> 152 см</a:t>
            </a:r>
            <a:endParaRPr lang="ru-RU" sz="20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5000" b="1" dirty="0" smtClean="0"/>
              <a:t> </a:t>
            </a:r>
            <a:r>
              <a:rPr lang="ru-RU" sz="17000" b="1" dirty="0" smtClean="0">
                <a:solidFill>
                  <a:srgbClr val="00B050"/>
                </a:solidFill>
              </a:rPr>
              <a:t>?</a:t>
            </a:r>
            <a:r>
              <a:rPr lang="ru-RU" sz="17000" b="1" dirty="0" smtClean="0"/>
              <a:t> м </a:t>
            </a:r>
            <a:r>
              <a:rPr lang="ru-RU" sz="17000" b="1" dirty="0" smtClean="0">
                <a:solidFill>
                  <a:srgbClr val="00B050"/>
                </a:solidFill>
              </a:rPr>
              <a:t>?</a:t>
            </a:r>
            <a:r>
              <a:rPr lang="ru-RU" sz="17000" b="1" dirty="0" smtClean="0"/>
              <a:t> см</a:t>
            </a:r>
            <a:endParaRPr lang="ru-RU" sz="17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0" b="1" dirty="0" smtClean="0"/>
              <a:t> </a:t>
            </a:r>
            <a:r>
              <a:rPr lang="ru-RU" sz="25000" b="1" dirty="0" smtClean="0"/>
              <a:t>250 кг</a:t>
            </a:r>
            <a:endParaRPr lang="ru-RU" sz="25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5000" b="1" dirty="0" smtClean="0"/>
              <a:t>1 м 52 см</a:t>
            </a:r>
            <a:endParaRPr lang="ru-RU" sz="15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zebra+399215149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5000" b="1" dirty="0" smtClean="0"/>
              <a:t>350 кг</a:t>
            </a:r>
            <a:endParaRPr lang="ru-RU" sz="25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0" b="1" dirty="0" smtClean="0"/>
              <a:t> </a:t>
            </a:r>
            <a:r>
              <a:rPr lang="ru-RU" sz="19000" b="1" dirty="0" smtClean="0">
                <a:solidFill>
                  <a:srgbClr val="00B050"/>
                </a:solidFill>
              </a:rPr>
              <a:t>?</a:t>
            </a:r>
            <a:r>
              <a:rPr lang="ru-RU" sz="19000" b="1" dirty="0" smtClean="0"/>
              <a:t> </a:t>
            </a:r>
            <a:r>
              <a:rPr lang="ru-RU" sz="19000" b="1" dirty="0" err="1" smtClean="0"/>
              <a:t>ц</a:t>
            </a:r>
            <a:r>
              <a:rPr lang="ru-RU" sz="19000" b="1" dirty="0" smtClean="0"/>
              <a:t> </a:t>
            </a:r>
            <a:r>
              <a:rPr lang="ru-RU" sz="19000" b="1" dirty="0" smtClean="0">
                <a:solidFill>
                  <a:srgbClr val="00B050"/>
                </a:solidFill>
              </a:rPr>
              <a:t>?</a:t>
            </a:r>
            <a:r>
              <a:rPr lang="ru-RU" sz="19000" b="1" dirty="0" smtClean="0"/>
              <a:t> кг</a:t>
            </a:r>
            <a:endParaRPr lang="ru-RU" sz="19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7000" b="1" dirty="0" smtClean="0"/>
              <a:t>3 </a:t>
            </a:r>
            <a:r>
              <a:rPr lang="ru-RU" sz="17000" b="1" dirty="0" err="1" smtClean="0"/>
              <a:t>ц</a:t>
            </a:r>
            <a:r>
              <a:rPr lang="ru-RU" sz="17000" b="1" dirty="0" smtClean="0"/>
              <a:t> 50 кг</a:t>
            </a:r>
            <a:endParaRPr lang="ru-RU" sz="17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peratorskiy-pingv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0"/>
            <a:ext cx="7929618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3500" b="1" dirty="0" smtClean="0">
                <a:solidFill>
                  <a:schemeClr val="accent6">
                    <a:lumMod val="75000"/>
                  </a:schemeClr>
                </a:solidFill>
              </a:rPr>
              <a:t>Молодцы!</a:t>
            </a:r>
            <a:endParaRPr lang="ru-RU" sz="135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0" b="1" dirty="0" smtClean="0">
                <a:solidFill>
                  <a:srgbClr val="00B050"/>
                </a:solidFill>
              </a:rPr>
              <a:t>?</a:t>
            </a:r>
            <a:r>
              <a:rPr lang="ru-RU" sz="20000" b="1" dirty="0" smtClean="0"/>
              <a:t> </a:t>
            </a:r>
            <a:r>
              <a:rPr lang="ru-RU" sz="20000" b="1" dirty="0" err="1" smtClean="0"/>
              <a:t>ц</a:t>
            </a:r>
            <a:r>
              <a:rPr lang="ru-RU" sz="20000" b="1" dirty="0" smtClean="0"/>
              <a:t> </a:t>
            </a:r>
            <a:r>
              <a:rPr lang="ru-RU" sz="20000" b="1" dirty="0" smtClean="0">
                <a:solidFill>
                  <a:srgbClr val="00B050"/>
                </a:solidFill>
              </a:rPr>
              <a:t>?</a:t>
            </a:r>
            <a:r>
              <a:rPr lang="ru-RU" sz="20000" b="1" dirty="0" smtClean="0"/>
              <a:t> кг</a:t>
            </a:r>
            <a:endParaRPr lang="ru-RU" sz="20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None/>
            </a:pPr>
            <a:r>
              <a:rPr lang="ru-RU" sz="17600" b="1" dirty="0" smtClean="0"/>
              <a:t>2ц 50 кг</a:t>
            </a:r>
            <a:endParaRPr lang="ru-RU" sz="17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0" b="1" dirty="0" smtClean="0"/>
              <a:t>  44 см</a:t>
            </a:r>
            <a:endParaRPr lang="ru-RU" sz="20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6000" b="1" dirty="0" smtClean="0">
                <a:solidFill>
                  <a:srgbClr val="00B050"/>
                </a:solidFill>
              </a:rPr>
              <a:t> ?</a:t>
            </a:r>
            <a:r>
              <a:rPr lang="ru-RU" sz="16000" b="1" dirty="0" smtClean="0"/>
              <a:t>дм </a:t>
            </a:r>
            <a:r>
              <a:rPr lang="ru-RU" sz="16000" b="1" dirty="0" smtClean="0">
                <a:solidFill>
                  <a:srgbClr val="00B050"/>
                </a:solidFill>
              </a:rPr>
              <a:t>?</a:t>
            </a:r>
            <a:r>
              <a:rPr lang="ru-RU" sz="16000" b="1" dirty="0" smtClean="0"/>
              <a:t>см</a:t>
            </a:r>
            <a:endParaRPr lang="ru-RU" sz="16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5000" b="1" dirty="0" smtClean="0"/>
              <a:t> 4дм 4см</a:t>
            </a:r>
            <a:endParaRPr lang="ru-RU" sz="15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rds-Photography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63</Words>
  <PresentationFormat>Экран (4:3)</PresentationFormat>
  <Paragraphs>19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Катерина</dc:creator>
  <cp:lastModifiedBy>Катя</cp:lastModifiedBy>
  <cp:revision>14</cp:revision>
  <dcterms:created xsi:type="dcterms:W3CDTF">2014-11-17T12:22:53Z</dcterms:created>
  <dcterms:modified xsi:type="dcterms:W3CDTF">2014-11-19T11:18:46Z</dcterms:modified>
</cp:coreProperties>
</file>