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Моллюски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Моллюски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количество видов,4 Answers,C,4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pPr algn="just"/>
            <a:r>
              <a:rPr lang="ru-RU" sz="4800" dirty="0"/>
              <a:t>Видов моллюсков известно: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000" dirty="0" smtClean="0"/>
              <a:t>около </a:t>
            </a:r>
            <a:r>
              <a:rPr lang="ru-RU" sz="4000" dirty="0"/>
              <a:t>1 </a:t>
            </a:r>
            <a:r>
              <a:rPr lang="ru-RU" sz="4000" dirty="0" smtClean="0"/>
              <a:t>млн;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dirty="0" smtClean="0"/>
              <a:t>свыше13 </a:t>
            </a:r>
            <a:r>
              <a:rPr lang="ru-RU" sz="4000" dirty="0"/>
              <a:t>тыс</a:t>
            </a:r>
            <a:r>
              <a:rPr lang="ru-RU" sz="4000" dirty="0" smtClean="0"/>
              <a:t>.;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dirty="0" smtClean="0"/>
              <a:t>свыше </a:t>
            </a:r>
            <a:r>
              <a:rPr lang="ru-RU" sz="4000" dirty="0"/>
              <a:t>130 тыс</a:t>
            </a:r>
            <a:r>
              <a:rPr lang="ru-RU" sz="4000" dirty="0" smtClean="0"/>
              <a:t>.;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dirty="0" smtClean="0"/>
              <a:t>около </a:t>
            </a:r>
            <a:r>
              <a:rPr lang="ru-RU" sz="4000" dirty="0"/>
              <a:t>1300.</a:t>
            </a:r>
          </a:p>
        </p:txBody>
      </p:sp>
    </p:spTree>
    <p:extLst>
      <p:ext uri="{BB962C8B-B14F-4D97-AF65-F5344CB8AC3E}">
        <p14:creationId xmlns:p14="http://schemas.microsoft.com/office/powerpoint/2010/main" val="282547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дыхание,4 Answers,B,4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/>
              <a:t>С помощью легких дышит: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каракатица</a:t>
            </a:r>
            <a:r>
              <a:rPr lang="ru-RU" sz="4400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прудовик</a:t>
            </a:r>
            <a:r>
              <a:rPr lang="ru-RU" sz="4400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беззубка</a:t>
            </a:r>
            <a:r>
              <a:rPr lang="ru-RU" sz="4400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кальмар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23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хищник,4 Answers,D,4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Активным хищником является: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прудовик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беззубка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катушка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кальмар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8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активный образ жизни,4 Answers,A,4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800" dirty="0"/>
              <a:t>Активный, подвижный образ жизни ведет: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 </a:t>
            </a:r>
            <a:r>
              <a:rPr lang="ru-RU" dirty="0"/>
              <a:t>осьминог;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 </a:t>
            </a:r>
            <a:r>
              <a:rPr lang="ru-RU" dirty="0"/>
              <a:t>беззубка;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перловица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мидия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72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фильтратор,4 Answers,D,4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err="1"/>
              <a:t>Фильтратором</a:t>
            </a:r>
            <a:r>
              <a:rPr lang="ru-RU" dirty="0"/>
              <a:t> является: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err="1" smtClean="0"/>
              <a:t>рапана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/>
              <a:t>п</a:t>
            </a:r>
            <a:r>
              <a:rPr lang="ru-RU" dirty="0" smtClean="0"/>
              <a:t>рудовик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каракатица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беззубка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75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способпередвижения,4 Answers,B,4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/>
              <a:t>Реактивным способом передвижения пользуется: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мидия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кальмар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 </a:t>
            </a:r>
            <a:r>
              <a:rPr lang="ru-RU" dirty="0"/>
              <a:t>слизень;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гребешок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946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чернильная завеса,5 Answers,D,4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/>
              <a:t>В случае опасности чернильной завесой может пользоваться: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err="1" smtClean="0"/>
              <a:t>рапана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слизень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гребешок</a:t>
            </a:r>
            <a:r>
              <a:rPr lang="ru-RU" dirty="0"/>
              <a:t>; </a:t>
            </a:r>
          </a:p>
          <a:p>
            <a:pPr marL="514350" indent="-514350">
              <a:buFont typeface="+mj-lt"/>
              <a:buAutoNum type="alphaUcPeriod"/>
            </a:pPr>
            <a:r>
              <a:rPr lang="ru-RU" smtClean="0"/>
              <a:t>каракатица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39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каракатица,4 Answers,B,4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/>
              <a:t>Каракатица относится к моллюскам, которых называют: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брюхоногими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головоногими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двустворчатыми</a:t>
            </a:r>
            <a:r>
              <a:rPr lang="ru-RU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раковинными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88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116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Моллюски</vt:lpstr>
      <vt:lpstr>Видов моллюсков известно:</vt:lpstr>
      <vt:lpstr>С помощью легких дышит:</vt:lpstr>
      <vt:lpstr>Активным хищником является:</vt:lpstr>
      <vt:lpstr>Активный, подвижный образ жизни ведет:</vt:lpstr>
      <vt:lpstr>Фильтратором является:</vt:lpstr>
      <vt:lpstr>Реактивным способом передвижения пользуется:</vt:lpstr>
      <vt:lpstr>В случае опасности чернильной завесой может пользоваться:</vt:lpstr>
      <vt:lpstr>Каракатица относится к моллюскам, которых называют: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Моллюски</dc:title>
  <dc:creator>olga</dc:creator>
  <cp:lastModifiedBy>olga</cp:lastModifiedBy>
  <cp:revision>19</cp:revision>
  <dcterms:created xsi:type="dcterms:W3CDTF">2014-08-25T12:24:03Z</dcterms:created>
  <dcterms:modified xsi:type="dcterms:W3CDTF">2014-08-25T12:57:00Z</dcterms:modified>
</cp:coreProperties>
</file>