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17577-26AD-497E-A420-441EE13D124B}" type="datetimeFigureOut">
              <a:rPr lang="ru-RU" smtClean="0"/>
              <a:t>21.08.2014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5AAE9-7E95-4E9F-9B12-EF96838745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94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E28B-7189-499E-92D5-6DA0CDF52C01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DDA2A-A6AA-47BA-B8B4-348AD97F56BC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49C56-6F4B-45AF-B1D5-87191FD337A2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91858-C9FC-40F2-B7E5-71FFAA4B2EC3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59827-F78A-4C4A-BF77-D32ECE1E0938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D3F1-F316-4191-A569-48A16E9A5B14}" type="datetime1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17A86-D3AE-4D6F-B8E7-61A7404D71B8}" type="datetime1">
              <a:rPr lang="ru-RU" smtClean="0"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EBF5-6705-42B3-A3E8-7DCA6994984F}" type="datetime1">
              <a:rPr lang="ru-RU" smtClean="0"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311C-829B-4E48-B99C-C13612A0D3B9}" type="datetime1">
              <a:rPr lang="ru-RU" smtClean="0"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7EC7D-7B16-45DA-8721-887750A09F75}" type="datetime1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47FE-B696-4862-9B72-5CBC56871EC4}" type="datetime1">
              <a:rPr lang="ru-RU" smtClean="0"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4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D82E0-AC95-4068-9483-7E39BB682642}" type="datetime1">
              <a:rPr lang="ru-RU" smtClean="0"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лоские черви,Display Only,A,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Плоские черви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6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энергия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Плоские черви, как и все живые существа, энергию для жизни получают с помощью процесса: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пищеварения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дыхания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выделения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фотосинтеза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7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нервные узлы,4 Answers,A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планарии</a:t>
            </a:r>
            <a:r>
              <a:rPr lang="ru-RU" dirty="0"/>
              <a:t> нервные узлы расположены: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229600" cy="399330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на </a:t>
            </a:r>
            <a:r>
              <a:rPr lang="ru-RU" sz="4000" dirty="0"/>
              <a:t>переднем конце </a:t>
            </a:r>
            <a:r>
              <a:rPr lang="ru-RU" sz="4000" dirty="0" smtClean="0"/>
              <a:t>тела;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на </a:t>
            </a:r>
            <a:r>
              <a:rPr lang="ru-RU" sz="4000" dirty="0"/>
              <a:t>заднем конце </a:t>
            </a:r>
            <a:r>
              <a:rPr lang="ru-RU" sz="4000" dirty="0" smtClean="0"/>
              <a:t>тела;</a:t>
            </a:r>
            <a:endParaRPr lang="ru-RU" sz="4000" dirty="0"/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 </a:t>
            </a:r>
            <a:r>
              <a:rPr lang="ru-RU" sz="4000" dirty="0"/>
              <a:t>в середине </a:t>
            </a:r>
            <a:r>
              <a:rPr lang="ru-RU" sz="4000" dirty="0" smtClean="0"/>
              <a:t>тела;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равномерно </a:t>
            </a:r>
            <a:r>
              <a:rPr lang="ru-RU" sz="4000" dirty="0"/>
              <a:t>по всему телу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количество видов,4 Answers,A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Видов плоских червей известно более: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12 </a:t>
            </a:r>
            <a:r>
              <a:rPr lang="ru-RU" sz="4000" dirty="0"/>
              <a:t>тыс.;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120 </a:t>
            </a:r>
            <a:r>
              <a:rPr lang="ru-RU" sz="4000" dirty="0"/>
              <a:t>тыс.;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1200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 </a:t>
            </a:r>
            <a:r>
              <a:rPr lang="ru-RU" sz="4000" dirty="0"/>
              <a:t>120.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46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слои,4 Answers,C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У плоских червей в процессе развития из оплодотворенного яйца образуется слоев клеток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1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 </a:t>
            </a:r>
            <a:r>
              <a:rPr lang="ru-RU" sz="4000" dirty="0"/>
              <a:t>2;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3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много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77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ланария,3 Answers,A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dirty="0"/>
              <a:t>У белой </a:t>
            </a:r>
            <a:r>
              <a:rPr lang="ru-RU" dirty="0" err="1"/>
              <a:t>планарии</a:t>
            </a:r>
            <a:r>
              <a:rPr lang="ru-RU" dirty="0"/>
              <a:t> на голове есть: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глаза</a:t>
            </a:r>
            <a:r>
              <a:rPr lang="ru-RU" sz="4000" dirty="0"/>
              <a:t>;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присоски</a:t>
            </a:r>
            <a:r>
              <a:rPr lang="ru-RU" sz="4000" dirty="0"/>
              <a:t>;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крючки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14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-планария питается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err="1"/>
              <a:t>Планария</a:t>
            </a:r>
            <a:r>
              <a:rPr lang="ru-RU" dirty="0"/>
              <a:t> питается: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кровью </a:t>
            </a:r>
            <a:r>
              <a:rPr lang="ru-RU" sz="4000" dirty="0"/>
              <a:t>и клетками </a:t>
            </a:r>
            <a:r>
              <a:rPr lang="ru-RU" sz="4000" dirty="0" smtClean="0"/>
              <a:t>печени;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мелкими животными;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веществами</a:t>
            </a:r>
            <a:r>
              <a:rPr lang="ru-RU" sz="4000" dirty="0"/>
              <a:t>, переваренными </a:t>
            </a:r>
            <a:r>
              <a:rPr lang="ru-RU" sz="4000" dirty="0" smtClean="0"/>
              <a:t>хозяином;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ru-RU" sz="4000" dirty="0" smtClean="0"/>
              <a:t>бактериями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59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бычий цепень питается,4 Answers,C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Бычий цепень питается: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кровью </a:t>
            </a:r>
            <a:r>
              <a:rPr lang="ru-RU" sz="4000" dirty="0"/>
              <a:t>и клетками печени;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мелкими </a:t>
            </a:r>
            <a:r>
              <a:rPr lang="ru-RU" sz="4000" dirty="0"/>
              <a:t>животными;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веществами</a:t>
            </a:r>
            <a:r>
              <a:rPr lang="ru-RU" sz="4000" dirty="0"/>
              <a:t>, переваренными хозяином;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бактериями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7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сокращение поперечных мыщц,5 Answers,A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 сокращении поперечных мышц тело плоских червей становится: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узким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толстым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коротким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длинным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плоским</a:t>
            </a:r>
            <a:r>
              <a:rPr lang="ru-RU" sz="40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30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аренхима,4 Answers,B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Паренхима – это: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название </a:t>
            </a:r>
            <a:r>
              <a:rPr lang="ru-RU" dirty="0"/>
              <a:t>тела у червей;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клетки</a:t>
            </a:r>
            <a:r>
              <a:rPr lang="ru-RU" dirty="0"/>
              <a:t>, заполняющие полость тела;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третий </a:t>
            </a:r>
            <a:r>
              <a:rPr lang="ru-RU" dirty="0"/>
              <a:t>зародышевый слой клеток;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 smtClean="0"/>
              <a:t>спинно-брюшные </a:t>
            </a:r>
            <a:r>
              <a:rPr lang="ru-RU" dirty="0"/>
              <a:t>мышечные клетки.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08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giClass,пищеварение,4 Answers,D,40,0,0,0,Yes,0,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Процесс пищеварения у свободноживущих плоских червей идет 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ротовой </a:t>
            </a:r>
            <a:r>
              <a:rPr lang="ru-RU" sz="4000" dirty="0"/>
              <a:t>полости;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паренхиме</a:t>
            </a:r>
            <a:r>
              <a:rPr lang="ru-RU" sz="4000" dirty="0"/>
              <a:t>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полости </a:t>
            </a:r>
            <a:r>
              <a:rPr lang="ru-RU" sz="4000" dirty="0"/>
              <a:t>кишечника;</a:t>
            </a:r>
          </a:p>
          <a:p>
            <a:pPr marL="514350" indent="-514350">
              <a:buFont typeface="+mj-lt"/>
              <a:buAutoNum type="alphaUcPeriod"/>
            </a:pPr>
            <a:r>
              <a:rPr lang="ru-RU" sz="4000" dirty="0" smtClean="0"/>
              <a:t>клетках </a:t>
            </a:r>
            <a:r>
              <a:rPr lang="ru-RU" sz="4000" dirty="0"/>
              <a:t>кишечника.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9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215</Words>
  <Application>Microsoft Office PowerPoint</Application>
  <PresentationFormat>Экран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Плоские черви</vt:lpstr>
      <vt:lpstr>Видов плоских червей известно более:</vt:lpstr>
      <vt:lpstr>У плоских червей в процессе развития из оплодотворенного яйца образуется слоев клеток :</vt:lpstr>
      <vt:lpstr>У белой планарии на голове есть:</vt:lpstr>
      <vt:lpstr>Планария питается:</vt:lpstr>
      <vt:lpstr>Бычий цепень питается:</vt:lpstr>
      <vt:lpstr>При сокращении поперечных мышц тело плоских червей становится:</vt:lpstr>
      <vt:lpstr>Паренхима – это:</vt:lpstr>
      <vt:lpstr>Процесс пищеварения у свободноживущих плоских червей идет в:</vt:lpstr>
      <vt:lpstr>Плоские черви, как и все живые существа, энергию для жизни получают с помощью процесса:</vt:lpstr>
      <vt:lpstr>У планарии нервные узлы расположены:  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Плоские черви</dc:title>
  <dc:creator>olga</dc:creator>
  <cp:lastModifiedBy>olga</cp:lastModifiedBy>
  <cp:revision>20</cp:revision>
  <dcterms:created xsi:type="dcterms:W3CDTF">2014-08-21T12:08:52Z</dcterms:created>
  <dcterms:modified xsi:type="dcterms:W3CDTF">2014-08-21T12:25:29Z</dcterms:modified>
</cp:coreProperties>
</file>