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6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9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Простейшие,Display Only,A,0,5,1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600" dirty="0" smtClean="0"/>
              <a:t>Простейшие.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89858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существование одноклеточных,4 Answers,D,40,5,1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Autofit/>
          </a:bodyPr>
          <a:lstStyle/>
          <a:p>
            <a:r>
              <a:rPr lang="ru-RU" sz="4800" i="1" dirty="0"/>
              <a:t>О существовании одноклеточных известно </a:t>
            </a:r>
            <a:r>
              <a:rPr lang="ru-RU" sz="4800" i="1" dirty="0" smtClean="0"/>
              <a:t>с:</a:t>
            </a:r>
            <a:endParaRPr lang="ru-RU" sz="48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ru-RU" sz="4800" dirty="0"/>
              <a:t>1990 г.;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800" dirty="0" smtClean="0"/>
              <a:t>1500 </a:t>
            </a:r>
            <a:r>
              <a:rPr lang="ru-RU" sz="4800" dirty="0"/>
              <a:t>г.;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800" dirty="0" smtClean="0"/>
              <a:t>1765 </a:t>
            </a:r>
            <a:r>
              <a:rPr lang="ru-RU" sz="4800" dirty="0"/>
              <a:t>г.;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800" dirty="0" smtClean="0"/>
              <a:t>1675 </a:t>
            </a:r>
            <a:r>
              <a:rPr lang="ru-RU" sz="4800" dirty="0"/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326453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простейшие открыты,4 Answers,B,40,5,1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i="1" dirty="0"/>
              <a:t>Простейшие были открыты: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ru-RU" sz="4400" dirty="0"/>
              <a:t> Д</a:t>
            </a:r>
            <a:r>
              <a:rPr lang="ru-RU" sz="4400" dirty="0" smtClean="0"/>
              <a:t>. Менделеевым</a:t>
            </a:r>
            <a:r>
              <a:rPr lang="ru-RU" sz="4400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400" dirty="0" smtClean="0"/>
              <a:t> </a:t>
            </a:r>
            <a:r>
              <a:rPr lang="ru-RU" sz="4400" dirty="0"/>
              <a:t>А</a:t>
            </a:r>
            <a:r>
              <a:rPr lang="ru-RU" sz="4400" dirty="0" smtClean="0"/>
              <a:t>. Левенгуком</a:t>
            </a:r>
            <a:r>
              <a:rPr lang="ru-RU" sz="4400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400" dirty="0" smtClean="0"/>
              <a:t>К. Линнеем</a:t>
            </a:r>
            <a:r>
              <a:rPr lang="ru-RU" sz="4400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400" dirty="0" smtClean="0"/>
              <a:t>Г. Менделем</a:t>
            </a:r>
            <a:r>
              <a:rPr lang="ru-RU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033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Выросты на теле,4 Answers,A,40,5,1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Цитоплазматические выросты на теле амебы называются: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ru-RU" sz="4400" dirty="0" smtClean="0"/>
              <a:t>ложноножками</a:t>
            </a:r>
            <a:r>
              <a:rPr lang="ru-RU" sz="4400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400" dirty="0" smtClean="0"/>
              <a:t> </a:t>
            </a:r>
            <a:r>
              <a:rPr lang="ru-RU" sz="4400" dirty="0"/>
              <a:t>ресничками;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400" dirty="0" smtClean="0"/>
              <a:t>жгутиками</a:t>
            </a:r>
            <a:r>
              <a:rPr lang="ru-RU" sz="4400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400" dirty="0" smtClean="0"/>
              <a:t>клешнями</a:t>
            </a:r>
            <a:r>
              <a:rPr lang="ru-RU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856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содержимое клетки,4 Answers,B,40,5,1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Полужидкое студенистое содержимое клетки простейшего называется: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ru-RU" sz="4400" dirty="0" smtClean="0"/>
              <a:t> </a:t>
            </a:r>
            <a:r>
              <a:rPr lang="ru-RU" sz="4400" dirty="0"/>
              <a:t>вакуолью;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400" dirty="0" smtClean="0"/>
              <a:t> </a:t>
            </a:r>
            <a:r>
              <a:rPr lang="ru-RU" sz="4400" dirty="0"/>
              <a:t>цитоплазмой;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400" dirty="0" smtClean="0"/>
              <a:t> </a:t>
            </a:r>
            <a:r>
              <a:rPr lang="ru-RU" sz="4400" dirty="0"/>
              <a:t>ядром;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400" dirty="0" smtClean="0"/>
              <a:t>порошицей</a:t>
            </a:r>
            <a:r>
              <a:rPr lang="ru-RU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516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тип питания,4 Answers,D,40,5,1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354162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Укажите, кто из перечисленных ниже простейших может питаться </a:t>
            </a:r>
            <a:r>
              <a:rPr lang="ru-RU" i="1" dirty="0" err="1"/>
              <a:t>фотосинтетически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амеба;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лямблия;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инфузория туфелька;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эвглена </a:t>
            </a:r>
            <a:r>
              <a:rPr lang="ru-RU" sz="4000" dirty="0"/>
              <a:t>зеленая.</a:t>
            </a:r>
          </a:p>
        </p:txBody>
      </p:sp>
    </p:spTree>
    <p:extLst>
      <p:ext uri="{BB962C8B-B14F-4D97-AF65-F5344CB8AC3E}">
        <p14:creationId xmlns:p14="http://schemas.microsoft.com/office/powerpoint/2010/main" val="165879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паразит,4 Answers,C,40,5,1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Укажите, кто из перечисленных ниже простейших – паразит: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ru-RU" dirty="0"/>
              <a:t>инфузория </a:t>
            </a:r>
            <a:r>
              <a:rPr lang="ru-RU" dirty="0" err="1" smtClean="0"/>
              <a:t>бурсария</a:t>
            </a:r>
            <a:r>
              <a:rPr lang="ru-RU" dirty="0" smtClean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амеба обыкновенная;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лямблия;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эвглена </a:t>
            </a:r>
            <a:r>
              <a:rPr lang="ru-RU" dirty="0"/>
              <a:t>зеленая.</a:t>
            </a:r>
          </a:p>
        </p:txBody>
      </p:sp>
    </p:spTree>
    <p:extLst>
      <p:ext uri="{BB962C8B-B14F-4D97-AF65-F5344CB8AC3E}">
        <p14:creationId xmlns:p14="http://schemas.microsoft.com/office/powerpoint/2010/main" val="89047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117</Words>
  <Application>Microsoft Office PowerPoint</Application>
  <PresentationFormat>Экран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Простейшие.</vt:lpstr>
      <vt:lpstr>О существовании одноклеточных известно с:</vt:lpstr>
      <vt:lpstr>Простейшие были открыты:</vt:lpstr>
      <vt:lpstr>Цитоплазматические выросты на теле амебы называются:</vt:lpstr>
      <vt:lpstr>Полужидкое студенистое содержимое клетки простейшего называется:</vt:lpstr>
      <vt:lpstr>Укажите, кто из перечисленных ниже простейших может питаться фотосинтетически</vt:lpstr>
      <vt:lpstr>Укажите, кто из перечисленных ниже простейших – паразит: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Простейшие и Кишечнополостные.</dc:title>
  <dc:creator>olga</dc:creator>
  <cp:lastModifiedBy>olga</cp:lastModifiedBy>
  <cp:revision>18</cp:revision>
  <dcterms:created xsi:type="dcterms:W3CDTF">2014-08-21T11:42:37Z</dcterms:created>
  <dcterms:modified xsi:type="dcterms:W3CDTF">2014-08-21T12:07:31Z</dcterms:modified>
</cp:coreProperties>
</file>