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jpeg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11.jpeg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37250-474E-4D11-8F3B-23AFA8F161F9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2DB81-740E-44F7-8D26-AD4430D1B1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DB81-740E-44F7-8D26-AD4430D1B1B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C26D3-4209-4748-9A22-E6299FC0F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C121A-E6E7-4948-A76F-FA22BCD10BE8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434AE-713A-4DEB-960E-5DFF6547BA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11188" y="908050"/>
            <a:ext cx="7847012" cy="26924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уравнений и систем уравнений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5" name="Object 2"/>
          <p:cNvGraphicFramePr>
            <a:graphicFrameLocks noChangeAspect="1"/>
          </p:cNvGraphicFramePr>
          <p:nvPr/>
        </p:nvGraphicFramePr>
        <p:xfrm>
          <a:off x="950913" y="5624513"/>
          <a:ext cx="5349875" cy="660400"/>
        </p:xfrm>
        <a:graphic>
          <a:graphicData uri="http://schemas.openxmlformats.org/presentationml/2006/ole">
            <p:oleObj spid="_x0000_s1026" name="Формула" r:id="rId3" imgW="3187440" imgH="393480" progId="Equation.3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55650" y="379413"/>
            <a:ext cx="482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1.Решить </a:t>
            </a:r>
            <a: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уравнение: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588125" y="188913"/>
            <a:ext cx="2376488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5383" name="Object 3"/>
          <p:cNvGraphicFramePr>
            <a:graphicFrameLocks noChangeAspect="1"/>
          </p:cNvGraphicFramePr>
          <p:nvPr/>
        </p:nvGraphicFramePr>
        <p:xfrm>
          <a:off x="1058863" y="1063625"/>
          <a:ext cx="2211387" cy="3414713"/>
        </p:xfrm>
        <a:graphic>
          <a:graphicData uri="http://schemas.openxmlformats.org/presentationml/2006/ole">
            <p:oleObj spid="_x0000_s1027" name="Формула" r:id="rId4" imgW="1434960" imgH="2222280" progId="Equation.3">
              <p:embed/>
            </p:oleObj>
          </a:graphicData>
        </a:graphic>
      </p:graphicFrame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6588125" y="2708275"/>
            <a:ext cx="2376488" cy="151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5396" name="Object 4"/>
          <p:cNvGraphicFramePr>
            <a:graphicFrameLocks noChangeAspect="1"/>
          </p:cNvGraphicFramePr>
          <p:nvPr/>
        </p:nvGraphicFramePr>
        <p:xfrm>
          <a:off x="827088" y="981075"/>
          <a:ext cx="2952750" cy="941388"/>
        </p:xfrm>
        <a:graphic>
          <a:graphicData uri="http://schemas.openxmlformats.org/presentationml/2006/ole">
            <p:oleObj spid="_x0000_s1028" name="Формула" r:id="rId5" imgW="1396800" imgH="444240" progId="Equation.3">
              <p:embed/>
            </p:oleObj>
          </a:graphicData>
        </a:graphic>
      </p:graphicFrame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700338" y="779463"/>
            <a:ext cx="3879850" cy="3441700"/>
            <a:chOff x="1882" y="672"/>
            <a:chExt cx="2444" cy="2168"/>
          </a:xfrm>
        </p:grpSpPr>
        <p:sp>
          <p:nvSpPr>
            <p:cNvPr id="15398" name="Text Box 38"/>
            <p:cNvSpPr txBox="1">
              <a:spLocks noChangeArrowheads="1"/>
            </p:cNvSpPr>
            <p:nvPr/>
          </p:nvSpPr>
          <p:spPr bwMode="auto">
            <a:xfrm>
              <a:off x="2245" y="672"/>
              <a:ext cx="81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ОДЗ: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sin x &lt; 0</a:t>
              </a:r>
              <a:endParaRPr lang="ru-RU" sz="16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882" y="790"/>
              <a:ext cx="2444" cy="2050"/>
              <a:chOff x="1882" y="618"/>
              <a:chExt cx="2444" cy="2050"/>
            </a:xfrm>
          </p:grpSpPr>
          <p:sp>
            <p:nvSpPr>
              <p:cNvPr id="2073" name="Oval 40"/>
              <p:cNvSpPr>
                <a:spLocks noChangeArrowheads="1"/>
              </p:cNvSpPr>
              <p:nvPr/>
            </p:nvSpPr>
            <p:spPr bwMode="auto">
              <a:xfrm>
                <a:off x="2156" y="895"/>
                <a:ext cx="1638" cy="16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4" name="Line 41"/>
              <p:cNvSpPr>
                <a:spLocks noChangeShapeType="1"/>
              </p:cNvSpPr>
              <p:nvPr/>
            </p:nvSpPr>
            <p:spPr bwMode="auto">
              <a:xfrm flipV="1">
                <a:off x="2975" y="618"/>
                <a:ext cx="0" cy="20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Line 42"/>
              <p:cNvSpPr>
                <a:spLocks noChangeShapeType="1"/>
              </p:cNvSpPr>
              <p:nvPr/>
            </p:nvSpPr>
            <p:spPr bwMode="auto">
              <a:xfrm>
                <a:off x="1882" y="1714"/>
                <a:ext cx="23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Arc 43"/>
              <p:cNvSpPr>
                <a:spLocks/>
              </p:cNvSpPr>
              <p:nvPr/>
            </p:nvSpPr>
            <p:spPr bwMode="auto">
              <a:xfrm rot="10800000">
                <a:off x="2159" y="1714"/>
                <a:ext cx="1638" cy="819"/>
              </a:xfrm>
              <a:custGeom>
                <a:avLst/>
                <a:gdLst>
                  <a:gd name="T0" fmla="*/ 0 w 43200"/>
                  <a:gd name="T1" fmla="*/ 1 h 21600"/>
                  <a:gd name="T2" fmla="*/ 2 w 43200"/>
                  <a:gd name="T3" fmla="*/ 1 h 21600"/>
                  <a:gd name="T4" fmla="*/ 1 w 43200"/>
                  <a:gd name="T5" fmla="*/ 1 h 216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1600"/>
                  <a:gd name="T11" fmla="*/ 43200 w 432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1600" fill="none" extrusionOk="0">
                    <a:moveTo>
                      <a:pt x="0" y="21461"/>
                    </a:moveTo>
                    <a:cubicBezTo>
                      <a:pt x="76" y="9586"/>
                      <a:pt x="9724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461"/>
                    </a:moveTo>
                    <a:cubicBezTo>
                      <a:pt x="76" y="9586"/>
                      <a:pt x="9724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99FF66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04" name="Text Box 44"/>
              <p:cNvSpPr txBox="1">
                <a:spLocks noChangeArrowheads="1"/>
              </p:cNvSpPr>
              <p:nvPr/>
            </p:nvSpPr>
            <p:spPr bwMode="auto">
              <a:xfrm>
                <a:off x="1928" y="1389"/>
                <a:ext cx="58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ru-RU" sz="2800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endParaRPr>
              </a:p>
            </p:txBody>
          </p:sp>
          <p:sp>
            <p:nvSpPr>
              <p:cNvPr id="2078" name="Oval 45"/>
              <p:cNvSpPr>
                <a:spLocks noChangeArrowheads="1"/>
              </p:cNvSpPr>
              <p:nvPr/>
            </p:nvSpPr>
            <p:spPr bwMode="auto">
              <a:xfrm>
                <a:off x="2137" y="1689"/>
                <a:ext cx="45" cy="45"/>
              </a:xfrm>
              <a:prstGeom prst="ellipse">
                <a:avLst/>
              </a:prstGeom>
              <a:noFill/>
              <a:ln w="2857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9" name="Oval 46"/>
              <p:cNvSpPr>
                <a:spLocks noChangeArrowheads="1"/>
              </p:cNvSpPr>
              <p:nvPr/>
            </p:nvSpPr>
            <p:spPr bwMode="auto">
              <a:xfrm>
                <a:off x="3767" y="1694"/>
                <a:ext cx="45" cy="45"/>
              </a:xfrm>
              <a:prstGeom prst="ellipse">
                <a:avLst/>
              </a:prstGeom>
              <a:noFill/>
              <a:ln w="28575">
                <a:solidFill>
                  <a:srgbClr val="99FF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407" name="Text Box 47"/>
              <p:cNvSpPr txBox="1">
                <a:spLocks noChangeArrowheads="1"/>
              </p:cNvSpPr>
              <p:nvPr/>
            </p:nvSpPr>
            <p:spPr bwMode="auto">
              <a:xfrm>
                <a:off x="3742" y="1389"/>
                <a:ext cx="58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ru-RU" sz="2800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18" charset="2"/>
                </a:endParaRPr>
              </a:p>
            </p:txBody>
          </p:sp>
        </p:grpSp>
      </p:grpSp>
      <p:graphicFrame>
        <p:nvGraphicFramePr>
          <p:cNvPr id="15408" name="Object 5"/>
          <p:cNvGraphicFramePr>
            <a:graphicFrameLocks noChangeAspect="1"/>
          </p:cNvGraphicFramePr>
          <p:nvPr/>
        </p:nvGraphicFramePr>
        <p:xfrm>
          <a:off x="900113" y="981075"/>
          <a:ext cx="4276725" cy="5038725"/>
        </p:xfrm>
        <a:graphic>
          <a:graphicData uri="http://schemas.openxmlformats.org/presentationml/2006/ole">
            <p:oleObj spid="_x0000_s1029" name="Формула" r:id="rId6" imgW="2781000" imgH="3276360" progId="Equation.3">
              <p:embed/>
            </p:oleObj>
          </a:graphicData>
        </a:graphic>
      </p:graphicFrame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3851275" y="227647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5435600" y="24923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411" name="Object 6"/>
          <p:cNvGraphicFramePr>
            <a:graphicFrameLocks noChangeAspect="1"/>
          </p:cNvGraphicFramePr>
          <p:nvPr/>
        </p:nvGraphicFramePr>
        <p:xfrm>
          <a:off x="5108575" y="3387725"/>
          <a:ext cx="244475" cy="636588"/>
        </p:xfrm>
        <a:graphic>
          <a:graphicData uri="http://schemas.openxmlformats.org/presentationml/2006/ole">
            <p:oleObj spid="_x0000_s1030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5412" name="Object 7"/>
          <p:cNvGraphicFramePr>
            <a:graphicFrameLocks noChangeAspect="1"/>
          </p:cNvGraphicFramePr>
          <p:nvPr/>
        </p:nvGraphicFramePr>
        <p:xfrm>
          <a:off x="3875088" y="3386138"/>
          <a:ext cx="407987" cy="636587"/>
        </p:xfrm>
        <a:graphic>
          <a:graphicData uri="http://schemas.openxmlformats.org/presentationml/2006/ole">
            <p:oleObj spid="_x0000_s1031" name="Формула" r:id="rId8" imgW="253800" imgH="393480" progId="Equation.3">
              <p:embed/>
            </p:oleObj>
          </a:graphicData>
        </a:graphic>
      </p:graphicFrame>
      <p:grpSp>
        <p:nvGrpSpPr>
          <p:cNvPr id="4" name="Group 53"/>
          <p:cNvGrpSpPr>
            <a:grpSpLocks noChangeAspect="1"/>
          </p:cNvGrpSpPr>
          <p:nvPr/>
        </p:nvGrpSpPr>
        <p:grpSpPr bwMode="auto">
          <a:xfrm>
            <a:off x="5391150" y="2392363"/>
            <a:ext cx="88900" cy="173037"/>
            <a:chOff x="1833" y="1317"/>
            <a:chExt cx="112" cy="218"/>
          </a:xfrm>
        </p:grpSpPr>
        <p:sp>
          <p:nvSpPr>
            <p:cNvPr id="2069" name="Line 54"/>
            <p:cNvSpPr>
              <a:spLocks noChangeAspect="1" noChangeShapeType="1"/>
            </p:cNvSpPr>
            <p:nvPr/>
          </p:nvSpPr>
          <p:spPr bwMode="auto">
            <a:xfrm>
              <a:off x="1833" y="1317"/>
              <a:ext cx="112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Line 55"/>
            <p:cNvSpPr>
              <a:spLocks noChangeAspect="1" noChangeShapeType="1"/>
            </p:cNvSpPr>
            <p:nvPr/>
          </p:nvSpPr>
          <p:spPr bwMode="auto">
            <a:xfrm flipV="1">
              <a:off x="1833" y="1317"/>
              <a:ext cx="112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416" name="Oval 56"/>
          <p:cNvSpPr>
            <a:spLocks noChangeArrowheads="1"/>
          </p:cNvSpPr>
          <p:nvPr/>
        </p:nvSpPr>
        <p:spPr bwMode="auto">
          <a:xfrm>
            <a:off x="5397500" y="4271963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57"/>
          <p:cNvGrpSpPr>
            <a:grpSpLocks noChangeAspect="1"/>
          </p:cNvGrpSpPr>
          <p:nvPr/>
        </p:nvGrpSpPr>
        <p:grpSpPr bwMode="auto">
          <a:xfrm>
            <a:off x="3808413" y="2181225"/>
            <a:ext cx="88900" cy="173038"/>
            <a:chOff x="1833" y="1317"/>
            <a:chExt cx="112" cy="218"/>
          </a:xfrm>
        </p:grpSpPr>
        <p:sp>
          <p:nvSpPr>
            <p:cNvPr id="2067" name="Line 58"/>
            <p:cNvSpPr>
              <a:spLocks noChangeAspect="1" noChangeShapeType="1"/>
            </p:cNvSpPr>
            <p:nvPr/>
          </p:nvSpPr>
          <p:spPr bwMode="auto">
            <a:xfrm>
              <a:off x="1833" y="1317"/>
              <a:ext cx="112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Line 59"/>
            <p:cNvSpPr>
              <a:spLocks noChangeAspect="1" noChangeShapeType="1"/>
            </p:cNvSpPr>
            <p:nvPr/>
          </p:nvSpPr>
          <p:spPr bwMode="auto">
            <a:xfrm flipV="1">
              <a:off x="1833" y="1317"/>
              <a:ext cx="112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420" name="Oval 60"/>
          <p:cNvSpPr>
            <a:spLocks noChangeArrowheads="1"/>
          </p:cNvSpPr>
          <p:nvPr/>
        </p:nvSpPr>
        <p:spPr bwMode="auto">
          <a:xfrm>
            <a:off x="3816350" y="448945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5421" name="Object 8"/>
          <p:cNvGraphicFramePr>
            <a:graphicFrameLocks noChangeAspect="1"/>
          </p:cNvGraphicFramePr>
          <p:nvPr/>
        </p:nvGraphicFramePr>
        <p:xfrm>
          <a:off x="860425" y="4868863"/>
          <a:ext cx="6413500" cy="1231900"/>
        </p:xfrm>
        <a:graphic>
          <a:graphicData uri="http://schemas.openxmlformats.org/presentationml/2006/ole">
            <p:oleObj spid="_x0000_s1032" name="Формула" r:id="rId9" imgW="31748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8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7747E-6 L 0.49219 -0.335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-16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5408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7837E-6 L 0.45 -0.546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73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5365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1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578 L 0.38785 0.1306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6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 -0.00602 L 0.54757 0.1003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5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5383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784 0.13079 L 0.00833 0.1039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1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219 -0.33587 L -0.05903 0.06292 " pathEditMode="relative" ptsTypes="AA">
                                      <p:cBhvr>
                                        <p:cTn id="71" dur="2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1540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8" dur="1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81" dur="10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0.06296 L 0.49219 -0.33611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2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1000" fill="hold"/>
                                        <p:tgtEl>
                                          <p:spTgt spid="1540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5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 animBg="1"/>
      <p:bldP spid="15395" grpId="0" animBg="1"/>
      <p:bldP spid="15409" grpId="0" animBg="1"/>
      <p:bldP spid="15410" grpId="0" animBg="1"/>
      <p:bldP spid="15416" grpId="0" animBg="1"/>
      <p:bldP spid="154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1750" y="311654"/>
            <a:ext cx="8788400" cy="1012976"/>
            <a:chOff x="31980" y="311743"/>
            <a:chExt cx="8788491" cy="1012996"/>
          </a:xfrm>
        </p:grpSpPr>
        <p:sp>
          <p:nvSpPr>
            <p:cNvPr id="20501" name="Rectangle 4"/>
            <p:cNvSpPr>
              <a:spLocks noChangeArrowheads="1"/>
            </p:cNvSpPr>
            <p:nvPr/>
          </p:nvSpPr>
          <p:spPr bwMode="auto">
            <a:xfrm>
              <a:off x="31980" y="311743"/>
              <a:ext cx="8788491" cy="831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ru-RU" sz="2400" b="1" i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2.Найдите </a:t>
              </a:r>
              <a:r>
                <a:rPr lang="ru-RU" sz="2400" b="1" i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все корни уравнения                         принадлежащие промежутку </a:t>
              </a:r>
            </a:p>
          </p:txBody>
        </p:sp>
        <p:graphicFrame>
          <p:nvGraphicFramePr>
            <p:cNvPr id="20502" name="Object 5"/>
            <p:cNvGraphicFramePr>
              <a:graphicFrameLocks noChangeAspect="1"/>
            </p:cNvGraphicFramePr>
            <p:nvPr/>
          </p:nvGraphicFramePr>
          <p:xfrm>
            <a:off x="4572277" y="428695"/>
            <a:ext cx="1428775" cy="331699"/>
          </p:xfrm>
          <a:graphic>
            <a:graphicData uri="http://schemas.openxmlformats.org/presentationml/2006/ole">
              <p:oleObj spid="_x0000_s2060" name="Формула" r:id="rId4" imgW="901309" imgH="203112" progId="Equation.3">
                <p:embed/>
              </p:oleObj>
            </a:graphicData>
          </a:graphic>
        </p:graphicFrame>
        <p:graphicFrame>
          <p:nvGraphicFramePr>
            <p:cNvPr id="20503" name="Object 7"/>
            <p:cNvGraphicFramePr>
              <a:graphicFrameLocks noChangeAspect="1"/>
            </p:cNvGraphicFramePr>
            <p:nvPr/>
          </p:nvGraphicFramePr>
          <p:xfrm>
            <a:off x="2000482" y="571573"/>
            <a:ext cx="1125532" cy="753166"/>
          </p:xfrm>
          <a:graphic>
            <a:graphicData uri="http://schemas.openxmlformats.org/presentationml/2006/ole">
              <p:oleObj spid="_x0000_s2061" name="Формула" r:id="rId5" imgW="634725" imgH="431613" progId="Equation.3">
                <p:embed/>
              </p:oleObj>
            </a:graphicData>
          </a:graphic>
        </p:graphicFrame>
      </p:grpSp>
      <p:graphicFrame>
        <p:nvGraphicFramePr>
          <p:cNvPr id="21511" name="Object 15"/>
          <p:cNvGraphicFramePr>
            <a:graphicFrameLocks noChangeAspect="1"/>
          </p:cNvGraphicFramePr>
          <p:nvPr/>
        </p:nvGraphicFramePr>
        <p:xfrm>
          <a:off x="342900" y="1628775"/>
          <a:ext cx="2697163" cy="622300"/>
        </p:xfrm>
        <a:graphic>
          <a:graphicData uri="http://schemas.openxmlformats.org/presentationml/2006/ole">
            <p:oleObj spid="_x0000_s2050" name="Формула" r:id="rId6" imgW="901309" imgH="203112" progId="Equation.3">
              <p:embed/>
            </p:oleObj>
          </a:graphicData>
        </a:graphic>
      </p:graphicFrame>
      <p:graphicFrame>
        <p:nvGraphicFramePr>
          <p:cNvPr id="21512" name="Object 14"/>
          <p:cNvGraphicFramePr>
            <a:graphicFrameLocks noChangeAspect="1"/>
          </p:cNvGraphicFramePr>
          <p:nvPr/>
        </p:nvGraphicFramePr>
        <p:xfrm>
          <a:off x="252413" y="2420938"/>
          <a:ext cx="4248150" cy="611187"/>
        </p:xfrm>
        <a:graphic>
          <a:graphicData uri="http://schemas.openxmlformats.org/presentationml/2006/ole">
            <p:oleObj spid="_x0000_s2051" name="Формула" r:id="rId7" imgW="1384300" imgH="203200" progId="Equation.3">
              <p:embed/>
            </p:oleObj>
          </a:graphicData>
        </a:graphic>
      </p:graphicFrame>
      <p:graphicFrame>
        <p:nvGraphicFramePr>
          <p:cNvPr id="21513" name="Object 13"/>
          <p:cNvGraphicFramePr>
            <a:graphicFrameLocks noChangeAspect="1"/>
          </p:cNvGraphicFramePr>
          <p:nvPr/>
        </p:nvGraphicFramePr>
        <p:xfrm>
          <a:off x="250825" y="3068638"/>
          <a:ext cx="2016125" cy="1935162"/>
        </p:xfrm>
        <a:graphic>
          <a:graphicData uri="http://schemas.openxmlformats.org/presentationml/2006/ole">
            <p:oleObj spid="_x0000_s2052" name="Формула" r:id="rId8" imgW="710891" imgH="660113" progId="Equation.3">
              <p:embed/>
            </p:oleObj>
          </a:graphicData>
        </a:graphic>
      </p:graphicFrame>
      <p:graphicFrame>
        <p:nvGraphicFramePr>
          <p:cNvPr id="21514" name="Object 12"/>
          <p:cNvGraphicFramePr>
            <a:graphicFrameLocks noChangeAspect="1"/>
          </p:cNvGraphicFramePr>
          <p:nvPr/>
        </p:nvGraphicFramePr>
        <p:xfrm>
          <a:off x="516138" y="5072074"/>
          <a:ext cx="2092126" cy="622289"/>
        </p:xfrm>
        <a:graphic>
          <a:graphicData uri="http://schemas.openxmlformats.org/presentationml/2006/ole">
            <p:oleObj spid="_x0000_s2053" name="Формула" r:id="rId9" imgW="698197" imgH="203112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700088" y="5589588"/>
          <a:ext cx="3025775" cy="1071562"/>
        </p:xfrm>
        <a:graphic>
          <a:graphicData uri="http://schemas.openxmlformats.org/presentationml/2006/ole">
            <p:oleObj spid="_x0000_s2054" name="Формула" r:id="rId10" imgW="1117115" imgH="393529" progId="Equation.3">
              <p:embed/>
            </p:oleObj>
          </a:graphicData>
        </a:graphic>
      </p:graphicFrame>
      <p:sp>
        <p:nvSpPr>
          <p:cNvPr id="20489" name="Rectangle 17"/>
          <p:cNvSpPr>
            <a:spLocks noChangeArrowheads="1"/>
          </p:cNvSpPr>
          <p:nvPr/>
        </p:nvSpPr>
        <p:spPr bwMode="auto">
          <a:xfrm>
            <a:off x="1692275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072067" y="1785926"/>
            <a:ext cx="3883022" cy="4843474"/>
            <a:chOff x="3424" y="1026"/>
            <a:chExt cx="2221" cy="3150"/>
          </a:xfrm>
        </p:grpSpPr>
        <p:sp>
          <p:nvSpPr>
            <p:cNvPr id="20491" name="Rectangle 19"/>
            <p:cNvSpPr>
              <a:spLocks noChangeArrowheads="1"/>
            </p:cNvSpPr>
            <p:nvPr/>
          </p:nvSpPr>
          <p:spPr bwMode="auto">
            <a:xfrm>
              <a:off x="4116" y="2163"/>
              <a:ext cx="161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ru-RU" sz="1400" i="1">
                  <a:ea typeface="TimesNewRomanPSMT" charset="-128"/>
                </a:rPr>
                <a:t> </a:t>
              </a:r>
              <a:endParaRPr lang="ru-RU" sz="800" i="1"/>
            </a:p>
            <a:p>
              <a:pPr algn="l" eaLnBrk="0" hangingPunct="0"/>
              <a:endParaRPr lang="ru-RU" sz="4400" i="1"/>
            </a:p>
          </p:txBody>
        </p:sp>
        <p:graphicFrame>
          <p:nvGraphicFramePr>
            <p:cNvPr id="20492" name="Object 25"/>
            <p:cNvGraphicFramePr>
              <a:graphicFrameLocks noChangeAspect="1"/>
            </p:cNvGraphicFramePr>
            <p:nvPr/>
          </p:nvGraphicFramePr>
          <p:xfrm>
            <a:off x="3434" y="1298"/>
            <a:ext cx="2022" cy="591"/>
          </p:xfrm>
          <a:graphic>
            <a:graphicData uri="http://schemas.openxmlformats.org/presentationml/2006/ole">
              <p:oleObj spid="_x0000_s2055" name="Формула" r:id="rId11" imgW="1422400" imgH="431800" progId="Equation.3">
                <p:embed/>
              </p:oleObj>
            </a:graphicData>
          </a:graphic>
        </p:graphicFrame>
        <p:graphicFrame>
          <p:nvGraphicFramePr>
            <p:cNvPr id="20493" name="Object 24"/>
            <p:cNvGraphicFramePr>
              <a:graphicFrameLocks noChangeAspect="1"/>
            </p:cNvGraphicFramePr>
            <p:nvPr/>
          </p:nvGraphicFramePr>
          <p:xfrm>
            <a:off x="3572" y="2107"/>
            <a:ext cx="2063" cy="580"/>
          </p:xfrm>
          <a:graphic>
            <a:graphicData uri="http://schemas.openxmlformats.org/presentationml/2006/ole">
              <p:oleObj spid="_x0000_s2056" name="Формула" r:id="rId12" imgW="1562100" imgH="431800" progId="Equation.3">
                <p:embed/>
              </p:oleObj>
            </a:graphicData>
          </a:graphic>
        </p:graphicFrame>
        <p:graphicFrame>
          <p:nvGraphicFramePr>
            <p:cNvPr id="20494" name="Object 23"/>
            <p:cNvGraphicFramePr>
              <a:graphicFrameLocks noChangeAspect="1"/>
            </p:cNvGraphicFramePr>
            <p:nvPr/>
          </p:nvGraphicFramePr>
          <p:xfrm>
            <a:off x="3608" y="2795"/>
            <a:ext cx="1855" cy="498"/>
          </p:xfrm>
          <a:graphic>
            <a:graphicData uri="http://schemas.openxmlformats.org/presentationml/2006/ole">
              <p:oleObj spid="_x0000_s2057" name="Формула" r:id="rId13" imgW="1637589" imgH="431613" progId="Equation.3">
                <p:embed/>
              </p:oleObj>
            </a:graphicData>
          </a:graphic>
        </p:graphicFrame>
        <p:graphicFrame>
          <p:nvGraphicFramePr>
            <p:cNvPr id="20495" name="Object 22"/>
            <p:cNvGraphicFramePr>
              <a:graphicFrameLocks noChangeAspect="1"/>
            </p:cNvGraphicFramePr>
            <p:nvPr/>
          </p:nvGraphicFramePr>
          <p:xfrm>
            <a:off x="3900" y="3167"/>
            <a:ext cx="108" cy="177"/>
          </p:xfrm>
          <a:graphic>
            <a:graphicData uri="http://schemas.openxmlformats.org/presentationml/2006/ole">
              <p:oleObj spid="_x0000_s2058" name="Формула" r:id="rId14" imgW="114151" imgH="215619" progId="Equation.3">
                <p:embed/>
              </p:oleObj>
            </a:graphicData>
          </a:graphic>
        </p:graphicFrame>
        <p:graphicFrame>
          <p:nvGraphicFramePr>
            <p:cNvPr id="20496" name="Object 21"/>
            <p:cNvGraphicFramePr>
              <a:graphicFrameLocks noChangeAspect="1"/>
            </p:cNvGraphicFramePr>
            <p:nvPr/>
          </p:nvGraphicFramePr>
          <p:xfrm>
            <a:off x="3607" y="3612"/>
            <a:ext cx="2038" cy="564"/>
          </p:xfrm>
          <a:graphic>
            <a:graphicData uri="http://schemas.openxmlformats.org/presentationml/2006/ole">
              <p:oleObj spid="_x0000_s2059" name="Формула" r:id="rId15" imgW="1777229" imgH="431613" progId="Equation.3">
                <p:embed/>
              </p:oleObj>
            </a:graphicData>
          </a:graphic>
        </p:graphicFrame>
        <p:sp>
          <p:nvSpPr>
            <p:cNvPr id="20497" name="Text Box 32"/>
            <p:cNvSpPr txBox="1">
              <a:spLocks noChangeArrowheads="1"/>
            </p:cNvSpPr>
            <p:nvPr/>
          </p:nvSpPr>
          <p:spPr bwMode="auto">
            <a:xfrm>
              <a:off x="3424" y="1026"/>
              <a:ext cx="1405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/>
                <a:t>Если </a:t>
              </a:r>
              <a:r>
                <a:rPr lang="en-US"/>
                <a:t>n=</a:t>
              </a:r>
              <a:r>
                <a:rPr lang="en-US">
                  <a:latin typeface="Times New Roman" pitchFamily="18" charset="0"/>
                </a:rPr>
                <a:t>0</a:t>
              </a:r>
              <a:r>
                <a:rPr lang="ru-RU"/>
                <a:t>,то</a:t>
              </a:r>
            </a:p>
          </p:txBody>
        </p:sp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3560" y="1888"/>
              <a:ext cx="1406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/>
                <a:t>Если </a:t>
              </a:r>
              <a:r>
                <a:rPr lang="en-US"/>
                <a:t>n=</a:t>
              </a:r>
              <a:r>
                <a:rPr lang="ru-RU">
                  <a:latin typeface="Times New Roman" pitchFamily="18" charset="0"/>
                </a:rPr>
                <a:t>1</a:t>
              </a:r>
              <a:r>
                <a:rPr lang="ru-RU"/>
                <a:t>,то</a:t>
              </a:r>
            </a:p>
          </p:txBody>
        </p:sp>
        <p:sp>
          <p:nvSpPr>
            <p:cNvPr id="20499" name="Text Box 34"/>
            <p:cNvSpPr txBox="1">
              <a:spLocks noChangeArrowheads="1"/>
            </p:cNvSpPr>
            <p:nvPr/>
          </p:nvSpPr>
          <p:spPr bwMode="auto">
            <a:xfrm>
              <a:off x="3560" y="2614"/>
              <a:ext cx="1406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/>
                <a:t>Если </a:t>
              </a:r>
              <a:r>
                <a:rPr lang="en-US"/>
                <a:t>n=</a:t>
              </a:r>
              <a:r>
                <a:rPr lang="ru-RU"/>
                <a:t>-</a:t>
              </a:r>
              <a:r>
                <a:rPr lang="ru-RU">
                  <a:latin typeface="Times New Roman" pitchFamily="18" charset="0"/>
                </a:rPr>
                <a:t>1</a:t>
              </a:r>
              <a:r>
                <a:rPr lang="ru-RU"/>
                <a:t>,то</a:t>
              </a:r>
            </a:p>
          </p:txBody>
        </p:sp>
        <p:sp>
          <p:nvSpPr>
            <p:cNvPr id="20500" name="Text Box 35"/>
            <p:cNvSpPr txBox="1">
              <a:spLocks noChangeArrowheads="1"/>
            </p:cNvSpPr>
            <p:nvPr/>
          </p:nvSpPr>
          <p:spPr bwMode="auto">
            <a:xfrm>
              <a:off x="3651" y="3385"/>
              <a:ext cx="1406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/>
                <a:t>Если </a:t>
              </a:r>
              <a:r>
                <a:rPr lang="en-US"/>
                <a:t>n=</a:t>
              </a:r>
              <a:r>
                <a:rPr lang="ru-RU"/>
                <a:t>-</a:t>
              </a:r>
              <a:r>
                <a:rPr lang="ru-RU">
                  <a:latin typeface="Times New Roman" pitchFamily="18" charset="0"/>
                </a:rPr>
                <a:t>2</a:t>
              </a:r>
              <a:r>
                <a:rPr lang="ru-RU"/>
                <a:t>,то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21507" name="Object 5"/>
          <p:cNvGraphicFramePr>
            <a:graphicFrameLocks noChangeAspect="1"/>
          </p:cNvGraphicFramePr>
          <p:nvPr/>
        </p:nvGraphicFramePr>
        <p:xfrm>
          <a:off x="195263" y="188913"/>
          <a:ext cx="2127250" cy="1054100"/>
        </p:xfrm>
        <a:graphic>
          <a:graphicData uri="http://schemas.openxmlformats.org/presentationml/2006/ole">
            <p:oleObj spid="_x0000_s3074" name="Формула" r:id="rId3" imgW="787058" imgH="393529" progId="Equation.3">
              <p:embed/>
            </p:oleObj>
          </a:graphicData>
        </a:graphic>
      </p:graphicFrame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57158" y="1182688"/>
            <a:ext cx="7358114" cy="904875"/>
            <a:chOff x="0" y="1182688"/>
            <a:chExt cx="6227763" cy="904875"/>
          </a:xfrm>
        </p:grpSpPr>
        <p:graphicFrame>
          <p:nvGraphicFramePr>
            <p:cNvPr id="21534" name="Object 7"/>
            <p:cNvGraphicFramePr>
              <a:graphicFrameLocks noChangeAspect="1"/>
            </p:cNvGraphicFramePr>
            <p:nvPr/>
          </p:nvGraphicFramePr>
          <p:xfrm>
            <a:off x="0" y="1182688"/>
            <a:ext cx="1804988" cy="893762"/>
          </p:xfrm>
          <a:graphic>
            <a:graphicData uri="http://schemas.openxmlformats.org/presentationml/2006/ole">
              <p:oleObj spid="_x0000_s3082" name="Формула" r:id="rId4" imgW="787058" imgH="393529" progId="Equation.3">
                <p:embed/>
              </p:oleObj>
            </a:graphicData>
          </a:graphic>
        </p:graphicFrame>
        <p:graphicFrame>
          <p:nvGraphicFramePr>
            <p:cNvPr id="21535" name="Object 9"/>
            <p:cNvGraphicFramePr>
              <a:graphicFrameLocks noChangeAspect="1"/>
            </p:cNvGraphicFramePr>
            <p:nvPr/>
          </p:nvGraphicFramePr>
          <p:xfrm>
            <a:off x="3348038" y="1196975"/>
            <a:ext cx="2879725" cy="890588"/>
          </p:xfrm>
          <a:graphic>
            <a:graphicData uri="http://schemas.openxmlformats.org/presentationml/2006/ole">
              <p:oleObj spid="_x0000_s3083" name="Формула" r:id="rId5" imgW="1269449" imgH="393529" progId="Equation.3">
                <p:embed/>
              </p:oleObj>
            </a:graphicData>
          </a:graphic>
        </p:graphicFrame>
        <p:sp>
          <p:nvSpPr>
            <p:cNvPr id="21536" name="Text Box 11"/>
            <p:cNvSpPr txBox="1">
              <a:spLocks noChangeArrowheads="1"/>
            </p:cNvSpPr>
            <p:nvPr/>
          </p:nvSpPr>
          <p:spPr bwMode="auto">
            <a:xfrm>
              <a:off x="2268538" y="1341438"/>
              <a:ext cx="10795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800" b="0" dirty="0"/>
                <a:t>или</a:t>
              </a:r>
            </a:p>
          </p:txBody>
        </p:sp>
      </p:grpSp>
      <p:sp>
        <p:nvSpPr>
          <p:cNvPr id="21511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21512" name="Rectangle 1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357158" y="3233738"/>
            <a:ext cx="7929618" cy="1549400"/>
            <a:chOff x="107504" y="3233738"/>
            <a:chExt cx="7272809" cy="1419397"/>
          </a:xfrm>
        </p:grpSpPr>
        <p:graphicFrame>
          <p:nvGraphicFramePr>
            <p:cNvPr id="21530" name="Object 12"/>
            <p:cNvGraphicFramePr>
              <a:graphicFrameLocks noChangeAspect="1"/>
            </p:cNvGraphicFramePr>
            <p:nvPr/>
          </p:nvGraphicFramePr>
          <p:xfrm>
            <a:off x="107504" y="3819437"/>
            <a:ext cx="2472043" cy="759821"/>
          </p:xfrm>
          <a:graphic>
            <a:graphicData uri="http://schemas.openxmlformats.org/presentationml/2006/ole">
              <p:oleObj spid="_x0000_s3080" name="Формула" r:id="rId6" imgW="1397000" imgH="431800" progId="Equation.3">
                <p:embed/>
              </p:oleObj>
            </a:graphicData>
          </a:graphic>
        </p:graphicFrame>
        <p:graphicFrame>
          <p:nvGraphicFramePr>
            <p:cNvPr id="21531" name="Object 14"/>
            <p:cNvGraphicFramePr>
              <a:graphicFrameLocks noChangeAspect="1"/>
            </p:cNvGraphicFramePr>
            <p:nvPr/>
          </p:nvGraphicFramePr>
          <p:xfrm>
            <a:off x="4537901" y="3874834"/>
            <a:ext cx="2842412" cy="778301"/>
          </p:xfrm>
          <a:graphic>
            <a:graphicData uri="http://schemas.openxmlformats.org/presentationml/2006/ole">
              <p:oleObj spid="_x0000_s3081" name="Формула" r:id="rId7" imgW="1562100" imgH="431800" progId="Equation.3">
                <p:embed/>
              </p:oleObj>
            </a:graphicData>
          </a:graphic>
        </p:graphicFrame>
        <p:sp>
          <p:nvSpPr>
            <p:cNvPr id="21532" name="Rectangle 16"/>
            <p:cNvSpPr>
              <a:spLocks noChangeArrowheads="1"/>
            </p:cNvSpPr>
            <p:nvPr/>
          </p:nvSpPr>
          <p:spPr bwMode="auto">
            <a:xfrm>
              <a:off x="1625583" y="3233738"/>
              <a:ext cx="3313112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ru-RU" dirty="0"/>
                <a:t>Если </a:t>
              </a:r>
              <a:r>
                <a:rPr lang="en-US" dirty="0"/>
                <a:t>n</a:t>
              </a:r>
              <a:r>
                <a:rPr lang="ru-RU" dirty="0"/>
                <a:t>=</a:t>
              </a:r>
              <a:r>
                <a:rPr lang="ru-RU" dirty="0">
                  <a:latin typeface="Times New Roman" pitchFamily="18" charset="0"/>
                </a:rPr>
                <a:t>0</a:t>
              </a:r>
              <a:r>
                <a:rPr lang="ru-RU" dirty="0"/>
                <a:t>, то</a:t>
              </a:r>
              <a:r>
                <a:rPr lang="ru-RU" sz="2800" b="0" dirty="0"/>
                <a:t> </a:t>
              </a:r>
            </a:p>
          </p:txBody>
        </p:sp>
        <p:sp>
          <p:nvSpPr>
            <p:cNvPr id="21533" name="Text Box 17"/>
            <p:cNvSpPr txBox="1">
              <a:spLocks noChangeArrowheads="1"/>
            </p:cNvSpPr>
            <p:nvPr/>
          </p:nvSpPr>
          <p:spPr bwMode="auto">
            <a:xfrm>
              <a:off x="3125640" y="3974236"/>
              <a:ext cx="10810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0"/>
                <a:t>или</a:t>
              </a:r>
            </a:p>
          </p:txBody>
        </p:sp>
      </p:grpSp>
      <p:sp>
        <p:nvSpPr>
          <p:cNvPr id="21514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21515" name="Rectangle 2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4" name="Группа 2"/>
          <p:cNvGrpSpPr>
            <a:grpSpLocks/>
          </p:cNvGrpSpPr>
          <p:nvPr/>
        </p:nvGrpSpPr>
        <p:grpSpPr bwMode="auto">
          <a:xfrm>
            <a:off x="357158" y="1989138"/>
            <a:ext cx="8072494" cy="1319212"/>
            <a:chOff x="-65088" y="1989138"/>
            <a:chExt cx="7189788" cy="1319212"/>
          </a:xfrm>
        </p:grpSpPr>
        <p:graphicFrame>
          <p:nvGraphicFramePr>
            <p:cNvPr id="21526" name="Object 18"/>
            <p:cNvGraphicFramePr>
              <a:graphicFrameLocks noChangeAspect="1"/>
            </p:cNvGraphicFramePr>
            <p:nvPr/>
          </p:nvGraphicFramePr>
          <p:xfrm>
            <a:off x="-65088" y="2565400"/>
            <a:ext cx="3228976" cy="742950"/>
          </p:xfrm>
          <a:graphic>
            <a:graphicData uri="http://schemas.openxmlformats.org/presentationml/2006/ole">
              <p:oleObj spid="_x0000_s3078" name="Формула" r:id="rId8" imgW="1866900" imgH="431800" progId="Equation.3">
                <p:embed/>
              </p:oleObj>
            </a:graphicData>
          </a:graphic>
        </p:graphicFrame>
        <p:graphicFrame>
          <p:nvGraphicFramePr>
            <p:cNvPr id="21527" name="Object 20"/>
            <p:cNvGraphicFramePr>
              <a:graphicFrameLocks noChangeAspect="1"/>
            </p:cNvGraphicFramePr>
            <p:nvPr/>
          </p:nvGraphicFramePr>
          <p:xfrm>
            <a:off x="4254500" y="2565400"/>
            <a:ext cx="2870200" cy="698500"/>
          </p:xfrm>
          <a:graphic>
            <a:graphicData uri="http://schemas.openxmlformats.org/presentationml/2006/ole">
              <p:oleObj spid="_x0000_s3079" name="Формула" r:id="rId9" imgW="1765300" imgH="431800" progId="Equation.3">
                <p:embed/>
              </p:oleObj>
            </a:graphicData>
          </a:graphic>
        </p:graphicFrame>
        <p:sp>
          <p:nvSpPr>
            <p:cNvPr id="21528" name="Rectangle 22"/>
            <p:cNvSpPr>
              <a:spLocks noChangeArrowheads="1"/>
            </p:cNvSpPr>
            <p:nvPr/>
          </p:nvSpPr>
          <p:spPr bwMode="auto">
            <a:xfrm>
              <a:off x="1619250" y="1989138"/>
              <a:ext cx="27368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ru-RU"/>
                <a:t>Если </a:t>
              </a:r>
              <a:r>
                <a:rPr lang="en-US"/>
                <a:t>n</a:t>
              </a:r>
              <a:r>
                <a:rPr lang="ru-RU"/>
                <a:t>=</a:t>
              </a:r>
              <a:r>
                <a:rPr lang="ru-RU">
                  <a:latin typeface="Times New Roman" pitchFamily="18" charset="0"/>
                </a:rPr>
                <a:t>-1</a:t>
              </a:r>
              <a:r>
                <a:rPr lang="ru-RU"/>
                <a:t>, то</a:t>
              </a:r>
              <a:r>
                <a:rPr lang="ru-RU" sz="2800"/>
                <a:t> </a:t>
              </a:r>
            </a:p>
          </p:txBody>
        </p:sp>
        <p:sp>
          <p:nvSpPr>
            <p:cNvPr id="21529" name="Text Box 23"/>
            <p:cNvSpPr txBox="1">
              <a:spLocks noChangeArrowheads="1"/>
            </p:cNvSpPr>
            <p:nvPr/>
          </p:nvSpPr>
          <p:spPr bwMode="auto">
            <a:xfrm>
              <a:off x="3216851" y="2666094"/>
              <a:ext cx="10795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0"/>
                <a:t>или</a:t>
              </a:r>
            </a:p>
          </p:txBody>
        </p:sp>
      </p:grpSp>
      <p:sp>
        <p:nvSpPr>
          <p:cNvPr id="21517" name="Rectangle 2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21518" name="Rectangle 2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428596" y="4783138"/>
            <a:ext cx="8358246" cy="1166812"/>
            <a:chOff x="179512" y="4782457"/>
            <a:chExt cx="7323484" cy="1166823"/>
          </a:xfrm>
        </p:grpSpPr>
        <p:sp>
          <p:nvSpPr>
            <p:cNvPr id="21522" name="Rectangle 24"/>
            <p:cNvSpPr>
              <a:spLocks noChangeArrowheads="1"/>
            </p:cNvSpPr>
            <p:nvPr/>
          </p:nvSpPr>
          <p:spPr bwMode="auto">
            <a:xfrm>
              <a:off x="1619250" y="4782457"/>
              <a:ext cx="2736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ru-RU"/>
                <a:t>Если </a:t>
              </a:r>
              <a:r>
                <a:rPr lang="en-US"/>
                <a:t>n</a:t>
              </a:r>
              <a:r>
                <a:rPr lang="ru-RU"/>
                <a:t>=</a:t>
              </a:r>
              <a:r>
                <a:rPr lang="ru-RU">
                  <a:latin typeface="Times New Roman" pitchFamily="18" charset="0"/>
                </a:rPr>
                <a:t>1</a:t>
              </a:r>
              <a:r>
                <a:rPr lang="ru-RU"/>
                <a:t>, то </a:t>
              </a:r>
            </a:p>
          </p:txBody>
        </p:sp>
        <p:graphicFrame>
          <p:nvGraphicFramePr>
            <p:cNvPr id="21523" name="Object 25"/>
            <p:cNvGraphicFramePr>
              <a:graphicFrameLocks noChangeAspect="1"/>
            </p:cNvGraphicFramePr>
            <p:nvPr/>
          </p:nvGraphicFramePr>
          <p:xfrm>
            <a:off x="179512" y="5193166"/>
            <a:ext cx="2934174" cy="756114"/>
          </p:xfrm>
          <a:graphic>
            <a:graphicData uri="http://schemas.openxmlformats.org/presentationml/2006/ole">
              <p:oleObj spid="_x0000_s3076" name="Формула" r:id="rId10" imgW="1663700" imgH="431800" progId="Equation.3">
                <p:embed/>
              </p:oleObj>
            </a:graphicData>
          </a:graphic>
        </p:graphicFrame>
        <p:sp>
          <p:nvSpPr>
            <p:cNvPr id="21524" name="Text Box 27"/>
            <p:cNvSpPr txBox="1">
              <a:spLocks noChangeArrowheads="1"/>
            </p:cNvSpPr>
            <p:nvPr/>
          </p:nvSpPr>
          <p:spPr bwMode="auto">
            <a:xfrm>
              <a:off x="3208371" y="5262336"/>
              <a:ext cx="12239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0"/>
                <a:t>или</a:t>
              </a:r>
            </a:p>
          </p:txBody>
        </p:sp>
        <p:graphicFrame>
          <p:nvGraphicFramePr>
            <p:cNvPr id="21525" name="Object 28"/>
            <p:cNvGraphicFramePr>
              <a:graphicFrameLocks noChangeAspect="1"/>
            </p:cNvGraphicFramePr>
            <p:nvPr/>
          </p:nvGraphicFramePr>
          <p:xfrm>
            <a:off x="4572000" y="5164138"/>
            <a:ext cx="2930996" cy="740320"/>
          </p:xfrm>
          <a:graphic>
            <a:graphicData uri="http://schemas.openxmlformats.org/presentationml/2006/ole">
              <p:oleObj spid="_x0000_s3077" name="Формула" r:id="rId11" imgW="1701800" imgH="431800" progId="Equation.3">
                <p:embed/>
              </p:oleObj>
            </a:graphicData>
          </a:graphic>
        </p:graphicFrame>
      </p:grpSp>
      <p:sp>
        <p:nvSpPr>
          <p:cNvPr id="21520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22556" name="Object 30"/>
          <p:cNvGraphicFramePr>
            <a:graphicFrameLocks noChangeAspect="1"/>
          </p:cNvGraphicFramePr>
          <p:nvPr/>
        </p:nvGraphicFramePr>
        <p:xfrm>
          <a:off x="3073400" y="5976938"/>
          <a:ext cx="2678113" cy="881062"/>
        </p:xfrm>
        <a:graphic>
          <a:graphicData uri="http://schemas.openxmlformats.org/presentationml/2006/ole">
            <p:oleObj spid="_x0000_s3075" name="Формула" r:id="rId12" imgW="118058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60648"/>
            <a:ext cx="8712968" cy="6514797"/>
          </a:xfrm>
          <a:prstGeom prst="rect">
            <a:avLst/>
          </a:prstGeom>
          <a:blipFill rotWithShape="1">
            <a:blip r:embed="rId2" cstate="print"/>
            <a:stretch>
              <a:fillRect l="-1748" t="-562" b="-749"/>
            </a:stretch>
          </a:blipFill>
        </p:spPr>
        <p:txBody>
          <a:bodyPr/>
          <a:lstStyle/>
          <a:p>
            <a:pPr>
              <a:defRPr/>
            </a:pPr>
            <a:r>
              <a:rPr lang="ru-RU" dirty="0" smtClean="0">
                <a:noFill/>
              </a:rPr>
              <a:t>333</a:t>
            </a:r>
            <a:endParaRPr lang="ru-RU" dirty="0">
              <a:noFill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0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Решить уравнение:</a:t>
            </a:r>
            <a:endParaRPr 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9129" y="663904"/>
            <a:ext cx="8424936" cy="5811784"/>
          </a:xfrm>
          <a:prstGeom prst="rect">
            <a:avLst/>
          </a:prstGeom>
          <a:blipFill rotWithShape="1">
            <a:blip r:embed="rId2" cstate="print"/>
            <a:stretch>
              <a:fillRect l="-1881" t="-1364" b="-83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Решить уравнение:</a:t>
            </a:r>
            <a:endParaRPr 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70</Words>
  <Application>Microsoft Office PowerPoint</Application>
  <PresentationFormat>Экран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Microsoft Equation 3.0</vt:lpstr>
      <vt:lpstr>Формула</vt:lpstr>
      <vt:lpstr>Решение уравнений и систем уравнений С1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 С1</dc:title>
  <dc:creator>Людмила</dc:creator>
  <cp:lastModifiedBy>Admin</cp:lastModifiedBy>
  <cp:revision>3</cp:revision>
  <dcterms:created xsi:type="dcterms:W3CDTF">2015-01-25T11:36:08Z</dcterms:created>
  <dcterms:modified xsi:type="dcterms:W3CDTF">2015-01-25T11:58:16Z</dcterms:modified>
</cp:coreProperties>
</file>