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687078B-E831-422D-9653-0B6CD4F446F9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91C915-B8DF-44E4-A7F1-1F4B6644BD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5" y="2708476"/>
            <a:ext cx="3330705" cy="280875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Признаки делимости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9235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11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446449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/>
              <a:t>На 11 делятся только те натуральные числа, у которых сумма цифр, занимающих четные места, равна сумме цифр, занимающих нечетные места, или разность суммы цифр нечетных мест и суммы цифр четных мест кратна 11. Например:</a:t>
            </a:r>
            <a:br>
              <a:rPr lang="ru-RU" sz="2800" b="1" dirty="0"/>
            </a:br>
            <a:r>
              <a:rPr lang="ru-RU" sz="2800" b="1" dirty="0"/>
              <a:t>105787 (1 + 5 + 8 = 14 и 0 + 7 + 7 = 14);</a:t>
            </a:r>
            <a:br>
              <a:rPr lang="ru-RU" sz="2800" b="1" dirty="0"/>
            </a:br>
            <a:r>
              <a:rPr lang="ru-RU" sz="2800" b="1" dirty="0"/>
              <a:t>9 163 627 (9 + 6 + б + 7 = 28 и 1 + 3 + 2 = 6);</a:t>
            </a:r>
            <a:br>
              <a:rPr lang="ru-RU" sz="2800" b="1" dirty="0"/>
            </a:br>
            <a:r>
              <a:rPr lang="ru-RU" sz="2800" b="1" dirty="0"/>
              <a:t>28 — 6 = 22; 22 : 11 = 2).</a:t>
            </a:r>
          </a:p>
        </p:txBody>
      </p:sp>
    </p:spTree>
    <p:extLst>
      <p:ext uri="{BB962C8B-B14F-4D97-AF65-F5344CB8AC3E}">
        <p14:creationId xmlns:p14="http://schemas.microsoft.com/office/powerpoint/2010/main" val="23504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На 25 делятся те натуральные числа, две последние цифры которых — нули или составляют число, кратное 25. Например:</a:t>
            </a:r>
            <a:br>
              <a:rPr lang="ru-RU" sz="2800" b="1" dirty="0"/>
            </a:br>
            <a:r>
              <a:rPr lang="ru-RU" sz="2800" b="1" dirty="0"/>
              <a:t>2 300; 650 ( 50 : 25 = 2);</a:t>
            </a:r>
          </a:p>
          <a:p>
            <a:r>
              <a:rPr lang="ru-RU" sz="2800" b="1" dirty="0"/>
              <a:t>1 475 (75 : 25 = 3).</a:t>
            </a:r>
          </a:p>
          <a:p>
            <a:pPr marL="6858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027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Признак делимости на 2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4000" b="1" dirty="0"/>
              <a:t>На 2 делятся все четные натуральные числа, например: 172, 94,67 838, 1670.</a:t>
            </a:r>
          </a:p>
        </p:txBody>
      </p:sp>
    </p:spTree>
    <p:extLst>
      <p:ext uri="{BB962C8B-B14F-4D97-AF65-F5344CB8AC3E}">
        <p14:creationId xmlns:p14="http://schemas.microsoft.com/office/powerpoint/2010/main" val="19615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На 3 делятся все натуральные числа, сумма цифр которых кратна 3. Например:</a:t>
            </a:r>
            <a:br>
              <a:rPr lang="ru-RU" sz="3200" b="1" dirty="0"/>
            </a:br>
            <a:r>
              <a:rPr lang="ru-RU" sz="3200" b="1" dirty="0"/>
              <a:t>39 (3 + 9 = 12; 12 : 3 = 4);</a:t>
            </a:r>
          </a:p>
          <a:p>
            <a:r>
              <a:rPr lang="ru-RU" sz="3200" b="1" dirty="0"/>
              <a:t>16 734 (1 + 6 + 7 + 3 + 4 = 21; 21:3 = 7).</a:t>
            </a:r>
          </a:p>
          <a:p>
            <a:pPr marL="6858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700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/>
              <a:t>На 4 делятся все натуральные числа, две последние цифры которых составляют нули или число, кратное 4. Например:</a:t>
            </a:r>
            <a:br>
              <a:rPr lang="ru-RU" sz="3200" b="1" dirty="0"/>
            </a:br>
            <a:r>
              <a:rPr lang="ru-RU" sz="3200" b="1" dirty="0"/>
              <a:t>124 (24 : 4 = 6);</a:t>
            </a:r>
            <a:br>
              <a:rPr lang="ru-RU" sz="3200" b="1" dirty="0"/>
            </a:br>
            <a:r>
              <a:rPr lang="ru-RU" sz="3200" b="1" dirty="0"/>
              <a:t>103 456 (56 : 4 = 14).</a:t>
            </a:r>
          </a:p>
        </p:txBody>
      </p:sp>
    </p:spTree>
    <p:extLst>
      <p:ext uri="{BB962C8B-B14F-4D97-AF65-F5344CB8AC3E}">
        <p14:creationId xmlns:p14="http://schemas.microsoft.com/office/powerpoint/2010/main" val="6096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4000" b="1" dirty="0"/>
              <a:t>На 5 делятся все натуральные числа, оканчивающиеся на 5 или 0. Например: 125; 10 720.</a:t>
            </a:r>
          </a:p>
        </p:txBody>
      </p:sp>
    </p:spTree>
    <p:extLst>
      <p:ext uri="{BB962C8B-B14F-4D97-AF65-F5344CB8AC3E}">
        <p14:creationId xmlns:p14="http://schemas.microsoft.com/office/powerpoint/2010/main" val="41468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b="1" dirty="0"/>
              <a:t>На 6 делятся те натуральные числа, которые делятся на 2 и на 3 одновременно (все четные числа, которые делятся на 3). Например: 126 (б — четное, 1 + 2 + 6 = 9, 9 : 3 = 3).</a:t>
            </a:r>
          </a:p>
        </p:txBody>
      </p:sp>
    </p:spTree>
    <p:extLst>
      <p:ext uri="{BB962C8B-B14F-4D97-AF65-F5344CB8AC3E}">
        <p14:creationId xmlns:p14="http://schemas.microsoft.com/office/powerpoint/2010/main" val="42850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136904" cy="1143000"/>
          </a:xfrm>
        </p:spPr>
        <p:txBody>
          <a:bodyPr>
            <a:normAutofit/>
          </a:bodyPr>
          <a:lstStyle/>
          <a:p>
            <a:r>
              <a:rPr lang="ru-RU" sz="4400" b="1" dirty="0"/>
              <a:t>Признак делимости на 8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b="1" dirty="0"/>
              <a:t>Число делится на 8, если три его последние цифры - нули или образуют число, которое делится на 8</a:t>
            </a:r>
          </a:p>
        </p:txBody>
      </p:sp>
    </p:spTree>
    <p:extLst>
      <p:ext uri="{BB962C8B-B14F-4D97-AF65-F5344CB8AC3E}">
        <p14:creationId xmlns:p14="http://schemas.microsoft.com/office/powerpoint/2010/main" val="12164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</a:t>
            </a:r>
            <a:r>
              <a:rPr lang="ru-RU" b="1" dirty="0" smtClean="0"/>
              <a:t>на </a:t>
            </a:r>
            <a:r>
              <a:rPr lang="ru-RU" b="1" dirty="0"/>
              <a:t>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b="1" dirty="0"/>
              <a:t>На 9 делятся те натуральные числа, сумма цифр которых кратна 9. Например:</a:t>
            </a:r>
            <a:br>
              <a:rPr lang="ru-RU" sz="3600" b="1" dirty="0"/>
            </a:br>
            <a:r>
              <a:rPr lang="ru-RU" sz="3600" b="1" dirty="0"/>
              <a:t>1179 (1 + 1 + 7 + 9 = 18, 18 : 9 = 2).</a:t>
            </a:r>
          </a:p>
        </p:txBody>
      </p:sp>
    </p:spTree>
    <p:extLst>
      <p:ext uri="{BB962C8B-B14F-4D97-AF65-F5344CB8AC3E}">
        <p14:creationId xmlns:p14="http://schemas.microsoft.com/office/powerpoint/2010/main" val="31247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992888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Признак делимости чисел на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b="1" dirty="0"/>
              <a:t>На 10 делятся все натуральные числа, оканчивающиеся на 0. Например: 30; 980; 1 200; 1 570.</a:t>
            </a:r>
          </a:p>
        </p:txBody>
      </p:sp>
    </p:spTree>
    <p:extLst>
      <p:ext uri="{BB962C8B-B14F-4D97-AF65-F5344CB8AC3E}">
        <p14:creationId xmlns:p14="http://schemas.microsoft.com/office/powerpoint/2010/main" val="19958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</TotalTime>
  <Words>273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Признаки делимости</vt:lpstr>
      <vt:lpstr>Признак делимости на 2</vt:lpstr>
      <vt:lpstr>Признак делимости чисел на 3</vt:lpstr>
      <vt:lpstr>Признак делимости чисел на 4</vt:lpstr>
      <vt:lpstr>Признак делимости чисел на 5</vt:lpstr>
      <vt:lpstr>Признак делимости чисел на 6</vt:lpstr>
      <vt:lpstr>Признак делимости на 8</vt:lpstr>
      <vt:lpstr>Признак делимости на 9</vt:lpstr>
      <vt:lpstr>Признак делимости чисел на 10</vt:lpstr>
      <vt:lpstr>Признак делимости чисел на 11</vt:lpstr>
      <vt:lpstr>Признак делимости чисел на 25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делимости</dc:title>
  <dc:creator>Эллиночка</dc:creator>
  <cp:lastModifiedBy>Эллиночка</cp:lastModifiedBy>
  <cp:revision>2</cp:revision>
  <dcterms:created xsi:type="dcterms:W3CDTF">2013-12-16T15:50:32Z</dcterms:created>
  <dcterms:modified xsi:type="dcterms:W3CDTF">2013-12-16T16:01:53Z</dcterms:modified>
</cp:coreProperties>
</file>