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63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5" autoAdjust="0"/>
  </p:normalViewPr>
  <p:slideViewPr>
    <p:cSldViewPr>
      <p:cViewPr>
        <p:scale>
          <a:sx n="70" d="100"/>
          <a:sy n="70" d="100"/>
        </p:scale>
        <p:origin x="-162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9022D-60C7-4FE5-A73C-B42FE83C2C6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D27E9-21AA-467E-9206-2D5844FD2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F294E58-A8A3-476A-BCBD-1EF3366AB31F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3B8D-D146-4111-A4D0-92BC5E225DF7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3899-3BB2-4DCA-A58E-0D0F6F30E346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CF33-179C-4F7A-B247-F0B6B6417914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2708-0090-40A7-BF5B-B5981B1CFF3E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110F-B84E-41C3-99C2-F3270212E020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C241-8CA5-4FB8-9165-9BFB9CC61BC4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FD81-E0BF-42F0-B70C-C4BB49B531B1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0D0D-2733-405F-8F8D-30DC51C21A07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3007D4C-66C7-4F0A-8EC7-22430FA2BAC2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07356B5-8DBE-469B-8C68-3175D5CB7781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E558B0-6477-4420-9CB3-0713D91A7B4B}" type="datetime1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E3EB6DA-18BD-4F27-A039-C5D3E57A4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844824"/>
            <a:ext cx="5723468" cy="2592289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Тема урока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«Решение задач с помощью уравнений»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6768752" cy="24482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Алгоритм решения линейного уравнения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освободиться</a:t>
            </a: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от знаменателя (если он есть);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раскрыть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скобки (если они есть);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подчеркнуть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неизвестные члены уравнения;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сгруппировать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неизвестные члены уравнения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 левой части, а известные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2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 правой;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928670"/>
            <a:ext cx="7000924" cy="507209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привести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	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уравнение к виду</a:t>
            </a:r>
            <a:r>
              <a:rPr lang="en-US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       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разделить</a:t>
            </a:r>
          </a:p>
          <a:p>
            <a:pPr marL="0" indent="0">
              <a:buNone/>
            </a:pPr>
            <a:r>
              <a:rPr lang="ru-RU" sz="30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левую и правую части уравнения 	на коэффициент при	</a:t>
            </a:r>
            <a:r>
              <a:rPr lang="en-US" sz="3000" b="1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x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, т.е. на 	число </a:t>
            </a:r>
            <a:r>
              <a:rPr lang="en-US" sz="3000" b="1" i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k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, где </a:t>
            </a:r>
            <a:r>
              <a:rPr lang="en-US" sz="3000" b="1" i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k≠0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;</a:t>
            </a:r>
            <a:endParaRPr lang="ru-RU" sz="3000" b="1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получить</a:t>
            </a:r>
          </a:p>
          <a:p>
            <a:pPr marL="0" indent="0">
              <a:buNone/>
            </a:pPr>
            <a:r>
              <a:rPr lang="ru-RU" sz="30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значение              </a:t>
            </a:r>
            <a:r>
              <a:rPr lang="ru-RU" sz="30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,</a:t>
            </a:r>
            <a:r>
              <a:rPr lang="en-US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где </a:t>
            </a:r>
            <a:r>
              <a:rPr lang="en-US" sz="3000" b="1" i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k≠</a:t>
            </a:r>
            <a:r>
              <a:rPr lang="ru-RU" sz="3000" b="1" i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0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;</a:t>
            </a:r>
            <a:endParaRPr lang="ru-RU" sz="3000" b="1" dirty="0" smtClean="0">
              <a:solidFill>
                <a:schemeClr val="accent2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записать</a:t>
            </a:r>
          </a:p>
          <a:p>
            <a:pPr marL="0" indent="0">
              <a:buNone/>
            </a:pPr>
            <a:r>
              <a:rPr lang="ru-RU" sz="30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30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ответ уравнения.</a:t>
            </a:r>
          </a:p>
          <a:p>
            <a:pPr>
              <a:buNone/>
            </a:pPr>
            <a:endParaRPr lang="ru-RU" sz="3200" b="1" dirty="0" smtClean="0">
              <a:solidFill>
                <a:srgbClr val="EB5605">
                  <a:lumMod val="75000"/>
                </a:srgbClr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buNone/>
            </a:pPr>
            <a:endParaRPr lang="ru-RU" sz="3200" b="1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813976"/>
              </p:ext>
            </p:extLst>
          </p:nvPr>
        </p:nvGraphicFramePr>
        <p:xfrm>
          <a:off x="5072066" y="1357298"/>
          <a:ext cx="1143008" cy="583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3" imgW="405872" imgH="177569" progId="Equation.3">
                  <p:embed/>
                </p:oleObj>
              </mc:Choice>
              <mc:Fallback>
                <p:oleObj name="Формула" r:id="rId3" imgW="405872" imgH="17756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1357298"/>
                        <a:ext cx="1143008" cy="583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387051"/>
              </p:ext>
            </p:extLst>
          </p:nvPr>
        </p:nvGraphicFramePr>
        <p:xfrm>
          <a:off x="3707904" y="3861048"/>
          <a:ext cx="1262070" cy="130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5" imgW="380835" imgH="393529" progId="Equation.3">
                  <p:embed/>
                </p:oleObj>
              </mc:Choice>
              <mc:Fallback>
                <p:oleObj name="Формула" r:id="rId5" imgW="380835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861048"/>
                        <a:ext cx="1262070" cy="1304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8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200800" cy="5256584"/>
          </a:xfrm>
        </p:spPr>
        <p:txBody>
          <a:bodyPr/>
          <a:lstStyle/>
          <a:p>
            <a:pPr marL="0" lvl="0" indent="0" algn="ctr">
              <a:buClr>
                <a:srgbClr val="AA2B1E"/>
              </a:buClr>
              <a:buNone/>
            </a:pPr>
            <a:r>
              <a:rPr lang="ru-RU" b="1" u="sng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Чтобы решить линейное уравнение надо: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освободиться</a:t>
            </a:r>
            <a:r>
              <a:rPr lang="ru-RU" b="1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от знаменателя (если он есть);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раскрыть</a:t>
            </a:r>
            <a:r>
              <a:rPr lang="ru-RU" b="1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скобки (если они есть);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подчеркнуть</a:t>
            </a:r>
            <a:r>
              <a:rPr lang="ru-RU" b="1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неизвестные члены уравнения;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сгруппировать</a:t>
            </a:r>
            <a:r>
              <a:rPr lang="ru-RU" b="1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неизвестные члены уравнения в левой части, а известные – в правой;</a:t>
            </a: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привести</a:t>
            </a:r>
            <a:r>
              <a:rPr lang="ru-RU" b="1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уравнение к </a:t>
            </a:r>
            <a:r>
              <a:rPr lang="ru-RU" b="1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виду            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разделить</a:t>
            </a:r>
            <a:r>
              <a:rPr lang="ru-RU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левую и правую части уравнения на коэффициент при </a:t>
            </a:r>
            <a:r>
              <a:rPr lang="en-US" b="1" i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x</a:t>
            </a:r>
            <a:r>
              <a:rPr lang="ru-RU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получить</a:t>
            </a:r>
            <a:r>
              <a:rPr lang="ru-RU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значение            </a:t>
            </a:r>
            <a:r>
              <a:rPr lang="ru-RU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,</a:t>
            </a:r>
            <a:r>
              <a:rPr lang="ru-RU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где </a:t>
            </a:r>
            <a:r>
              <a:rPr lang="en-US" b="1" i="1" dirty="0" smtClean="0">
                <a:solidFill>
                  <a:schemeClr val="accent2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k≠0</a:t>
            </a:r>
            <a:r>
              <a:rPr lang="ru-RU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;</a:t>
            </a:r>
            <a:endParaRPr lang="ru-RU" b="1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0">
              <a:buClr>
                <a:srgbClr val="AA2B1E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EB5605">
                    <a:lumMod val="75000"/>
                  </a:srgb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записать</a:t>
            </a:r>
            <a:r>
              <a:rPr lang="ru-RU" b="1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ответ уравнения.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96538"/>
              </p:ext>
            </p:extLst>
          </p:nvPr>
        </p:nvGraphicFramePr>
        <p:xfrm>
          <a:off x="5148064" y="3429000"/>
          <a:ext cx="864096" cy="44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3" imgW="405872" imgH="177569" progId="Equation.3">
                  <p:embed/>
                </p:oleObj>
              </mc:Choice>
              <mc:Fallback>
                <p:oleObj name="Формула" r:id="rId3" imgW="405872" imgH="17756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429000"/>
                        <a:ext cx="864096" cy="440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437767"/>
              </p:ext>
            </p:extLst>
          </p:nvPr>
        </p:nvGraphicFramePr>
        <p:xfrm>
          <a:off x="4067944" y="4509120"/>
          <a:ext cx="76607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5" imgW="380835" imgH="393529" progId="Equation.3">
                  <p:embed/>
                </p:oleObj>
              </mc:Choice>
              <mc:Fallback>
                <p:oleObj name="Формула" r:id="rId5" imgW="380835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509120"/>
                        <a:ext cx="766071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1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6768752" cy="24482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Этапы решения задачи с помощью уравнения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этап</a:t>
            </a:r>
            <a:r>
              <a:rPr lang="ru-RU" sz="27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 подвести условие задачи к 	составлению математической модели 	(уравнения) при помощи таблицы или 	путём записи рассуждений;</a:t>
            </a:r>
          </a:p>
          <a:p>
            <a:pPr marL="0" indent="0">
              <a:buNone/>
            </a:pP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II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этап</a:t>
            </a:r>
            <a:r>
              <a:rPr lang="ru-RU" sz="27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 составить математическую модель 	(уравнение);</a:t>
            </a:r>
          </a:p>
          <a:p>
            <a:pPr marL="0" indent="0">
              <a:buNone/>
            </a:pP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III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этап</a:t>
            </a:r>
            <a:r>
              <a:rPr lang="ru-RU" sz="27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 решить уравнение;</a:t>
            </a:r>
          </a:p>
          <a:p>
            <a:pPr marL="0" indent="0">
              <a:buNone/>
            </a:pP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IV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этап</a:t>
            </a:r>
            <a:r>
              <a:rPr lang="ru-RU" sz="27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 объяснить, что найдено в 	результате решения уравнения, и 	ответить на вопрос задачи;</a:t>
            </a:r>
          </a:p>
          <a:p>
            <a:pPr marL="0" indent="0">
              <a:buNone/>
            </a:pP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V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этап</a:t>
            </a:r>
            <a:r>
              <a:rPr lang="ru-RU" sz="27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 записать ответ задачи.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15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Задача уровня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[3]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Ответ: 429 деталей.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Задача уровня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[2]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Ответ: 2 кг.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Задача уровня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[1]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	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Ответ: 68 км</a:t>
            </a:r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/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ч.</a:t>
            </a:r>
            <a:endParaRPr lang="ru-RU" sz="4000" b="1" i="1" dirty="0">
              <a:solidFill>
                <a:schemeClr val="bg2">
                  <a:lumMod val="25000"/>
                </a:schemeClr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B6DA-18BD-4F27-A039-C5D3E57A46C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95</TotalTime>
  <Words>100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Кнопка</vt:lpstr>
      <vt:lpstr>Формула</vt:lpstr>
      <vt:lpstr>Тема урока  «Решение задач с помощью уравнений»</vt:lpstr>
      <vt:lpstr>Алгоритм решения линейного уравнения</vt:lpstr>
      <vt:lpstr>Презентация PowerPoint</vt:lpstr>
      <vt:lpstr>Презентация PowerPoint</vt:lpstr>
      <vt:lpstr>Презентация PowerPoint</vt:lpstr>
      <vt:lpstr>Этапы решения задачи с помощью уравнения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 линейного уравнения</dc:title>
  <dc:creator>Tania</dc:creator>
  <cp:lastModifiedBy>Tania</cp:lastModifiedBy>
  <cp:revision>28</cp:revision>
  <dcterms:created xsi:type="dcterms:W3CDTF">2013-11-10T15:20:48Z</dcterms:created>
  <dcterms:modified xsi:type="dcterms:W3CDTF">2013-11-18T18:03:27Z</dcterms:modified>
</cp:coreProperties>
</file>