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023895-B008-44C7-B231-BA8A17654CD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604F95-F58A-4330-9DDB-4074A96D6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717032"/>
            <a:ext cx="6172200" cy="108550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Вязание спицами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229200"/>
            <a:ext cx="6046440" cy="1305998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Помысухина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Лариса Владиславовна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Педагог дополнительного образования МБОУ ДОД «Дом детского творчества»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г.Тарко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-Сале, Пуровского района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D:\мамина\кружок\рабоч материал\cG_awYBTK5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74" y="548680"/>
            <a:ext cx="3979416" cy="29845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95897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Простая резинка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900" dirty="0" smtClean="0">
                <a:solidFill>
                  <a:schemeClr val="accent3">
                    <a:lumMod val="50000"/>
                  </a:schemeClr>
                </a:solidFill>
              </a:rPr>
              <a:t>Узор двусторонний. Для образца набираем на спицы 20 петель. Переворачиваем вязание, кромочную снимаем за заднюю стенку, вяжем лицевую петлю, затем изнаночную и так, чередуя изнаночные и лицевые петли до конца ряда. Переворачиваем вязание и вяжем петли по рисунку: лицевую провязываем лицевой, изнаночную изнаночной. </a:t>
            </a:r>
          </a:p>
          <a:p>
            <a:endParaRPr lang="ru-RU" dirty="0"/>
          </a:p>
        </p:txBody>
      </p:sp>
      <p:pic>
        <p:nvPicPr>
          <p:cNvPr id="5" name="Содержимое 4" descr="Простая резинка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5" y="2724150"/>
            <a:ext cx="3371850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Закрытие последнего ряда петель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Способ 1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(классический). Первую петлю снимают с левой спицы на правую не провязывая (нить сзади). Вторую петлю вяжут по рисунку: лицевой петлей, если петля лицевая и изнаночной, если изнаночная. Левую спицу вводят слева направо в первую петлю на правой спице, оттягивают ее на себя и перекидывают (сбрасывают через петлю на правой спице. Вяжут следующую петлю и опят сбрасывают через нее петлю с правой спицы. Этот способ также называют способом перекидывания петли.</a:t>
            </a:r>
          </a:p>
          <a:p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Закрытие последнего ряда. Способ 1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42974" y="2428868"/>
            <a:ext cx="2771769" cy="2786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Закрытие последнего ряда петель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87966" cy="4572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Способ 2.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Первую петлю вяжут лицевой,  чтобы уголок детали был четким. Провязанную петлю переводят с правой спицы на левую. Правую спицу продевают в первую и вторую петли сзади (за спицей), захватывают концом спицы рабочую нить и протягивают через эти две петли. Каждую вновь образованную петлю переводят на левую спицу и провязывают вместе с последующей петлей. Если в последнем ряду имеются лицевые и изнаночные петли, то их вяжут соответственно лицевыми или изнаночными: если вторая петля лицевая, провязывают две петли вместе лицевой; если вторая петля изнаночная — вяжут две петли изнаночной.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Закрытие последнего ряда. Способ 2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785926"/>
            <a:ext cx="3357586" cy="2221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Закрытие последнего ряда. Способ 2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4214818"/>
            <a:ext cx="3500462" cy="2371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Важно!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7496204" cy="4686320"/>
          </a:xfrm>
        </p:spPr>
        <p:txBody>
          <a:bodyPr/>
          <a:lstStyle/>
          <a:p>
            <a:r>
              <a:rPr lang="ru-RU" i="1" dirty="0" smtClean="0"/>
              <a:t> 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Основная проблема начинающих вязальщиц — они вяжут слишком туго. Расслабьте руки, плечевой пояс. Не торопитесь. Вяжите образцы до тех пор, пока петли будут легко соскальзывать со спиц, а связанное полотно будет получаться ровным, мягким и эластичным. Петля должна обхватывать спицу, но вместе с тем, двигаться по спице легко, без усилий.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Вязание было и остается одним из любимых видов женского рукоделия на протяжение столетий.</a:t>
            </a:r>
          </a:p>
        </p:txBody>
      </p:sp>
      <p:pic>
        <p:nvPicPr>
          <p:cNvPr id="3" name="Рисунок 2" descr="AG4D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3810000" cy="4000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27984" y="1432850"/>
            <a:ext cx="42420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Издавна, стараясь украсить свой дом, </a:t>
            </a:r>
            <a:r>
              <a:rPr lang="ru-RU" dirty="0" smtClean="0"/>
              <a:t>люди </a:t>
            </a:r>
            <a:r>
              <a:rPr lang="ru-RU" dirty="0"/>
              <a:t>стремились использовать самые простые </a:t>
            </a:r>
            <a:r>
              <a:rPr lang="ru-RU" dirty="0" smtClean="0"/>
              <a:t>материалы. </a:t>
            </a:r>
            <a:r>
              <a:rPr lang="ru-RU" dirty="0"/>
              <a:t>Ручное вязание изначально появилось как простая утилитарная необходимость, в дальнейшем превратилось в настоящее искусство. </a:t>
            </a:r>
            <a:br>
              <a:rPr lang="ru-RU" dirty="0"/>
            </a:br>
            <a:r>
              <a:rPr lang="ru-RU" dirty="0"/>
              <a:t>Кто и когда придумал первую петельку, никто не знает, но уже давно известно, что родилась эта чудо-петелька задолго до нашей эры. В Египте в одной из гробниц найдена детская вязаная туфелька, археологи установили, что ей более четырех тысяч лет. А уже в начале нашей эры техника и принципы вязания находились на очень высоком уровне.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862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Полезно знать: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 smtClean="0"/>
              <a:t>Правильный выбор пряжи и спиц — дело важное и ответственное.</a:t>
            </a:r>
          </a:p>
          <a:p>
            <a:r>
              <a:rPr lang="ru-RU" sz="1800" dirty="0" smtClean="0"/>
              <a:t>Для обучения вязанию на спицах лучше всего подойдет шерстяная пряжа или пряжа из акрилового волокна. Такая пряжа упруга, легко скользит по спицам и легче в работе.</a:t>
            </a:r>
          </a:p>
          <a:p>
            <a:r>
              <a:rPr lang="ru-RU" sz="1800" dirty="0" smtClean="0"/>
              <a:t>Общее правило при подборе спиц — спицы должны быть в два раза толще, чем пряжа. Но лучше ориентироваться на рекомендуемый номер спиц, который производители указывают на этикетке. Номер соответствует толщине спиц в мм.</a:t>
            </a:r>
            <a:endParaRPr lang="ru-RU" sz="1800" dirty="0"/>
          </a:p>
        </p:txBody>
      </p:sp>
      <p:pic>
        <p:nvPicPr>
          <p:cNvPr id="1026" name="Picture 2" descr="G:\вязание спицами\ab40824c0fa51-300x2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429132"/>
            <a:ext cx="2857500" cy="2066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835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Виды спиц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0648"/>
            <a:ext cx="1838650" cy="4960195"/>
          </a:xfrm>
        </p:spPr>
        <p:txBody>
          <a:bodyPr>
            <a:noAutofit/>
          </a:bodyPr>
          <a:lstStyle/>
          <a:p>
            <a:r>
              <a:rPr lang="ru-RU" sz="1400" dirty="0" smtClean="0"/>
              <a:t>1-</a:t>
            </a:r>
            <a:r>
              <a:rPr lang="ru-RU" sz="1400" dirty="0"/>
              <a:t>Длинные спицы с наконечником  на одной ее стороне обычно используют для вязания  простого полотна. Наконечник очень хорошо удерживает полотно, чтобы оно не выскакивало со </a:t>
            </a:r>
            <a:r>
              <a:rPr lang="ru-RU" sz="1400" dirty="0" smtClean="0"/>
              <a:t>спицы.</a:t>
            </a:r>
          </a:p>
          <a:p>
            <a:r>
              <a:rPr lang="ru-RU" sz="1400" dirty="0" smtClean="0"/>
              <a:t>2а -</a:t>
            </a:r>
            <a:r>
              <a:rPr lang="ru-RU" sz="1400" dirty="0"/>
              <a:t>спицы диаметром 3.0 мм, а под номером 2b - диаметром 2 мм, совсем </a:t>
            </a:r>
            <a:r>
              <a:rPr lang="ru-RU" sz="1400" dirty="0" smtClean="0"/>
              <a:t>тоненькие, используются для вязания носков</a:t>
            </a:r>
            <a:endParaRPr lang="ru-RU" sz="1400" dirty="0"/>
          </a:p>
          <a:p>
            <a:r>
              <a:rPr lang="ru-RU" sz="1400" dirty="0" smtClean="0"/>
              <a:t>3 - </a:t>
            </a:r>
            <a:r>
              <a:rPr lang="ru-RU" sz="1400" dirty="0"/>
              <a:t>спицы кольцевые или с </a:t>
            </a:r>
            <a:r>
              <a:rPr lang="ru-RU" sz="1400" dirty="0" smtClean="0"/>
              <a:t>тросом; </a:t>
            </a:r>
            <a:r>
              <a:rPr lang="ru-RU" sz="1400" dirty="0"/>
              <a:t>толстые под номером 3а и тоненькие  под номером 3b</a:t>
            </a:r>
          </a:p>
        </p:txBody>
      </p:sp>
      <p:pic>
        <p:nvPicPr>
          <p:cNvPr id="4098" name="Picture 2" descr="C:\Documents and Settings\Admin\Рабочий стол\uroki-vyazaniya-spizam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3867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Набор начального ряда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992888" cy="5616624"/>
          </a:xfrm>
        </p:spPr>
        <p:txBody>
          <a:bodyPr>
            <a:normAutofit/>
          </a:bodyPr>
          <a:lstStyle/>
          <a:p>
            <a:r>
              <a:rPr lang="ru-RU" sz="1700" dirty="0"/>
              <a:t>Берем две спицы, сложенные вместе. Нить кладем на ладонь левой руки концом от себя (длина конца нити должна быть приблизительно в три раза больше, чем ширина полотна), зажимаем ее третьим, четверым и пятым пальцами, обводим концом нити указательный палец снизу наверх, затем большой палец снизу наверх в виде петли и складываем вместе с основной нитью клубка. Спицы вводят в петлю на большом пальце снизу вверх , захватывают нить, лежащую на указательном пальце и протягивают ее в петлю. Освобождают большой палец из петли и, раздвигая указательный и большой пальцы затягивают петлю. В образовавшуюся вокруг большого пальца петлю вновь вводят спицы и таким же образом набирают все оставшиеся петли.</a:t>
            </a:r>
          </a:p>
          <a:p>
            <a:endParaRPr lang="ru-RU" dirty="0"/>
          </a:p>
        </p:txBody>
      </p:sp>
      <p:pic>
        <p:nvPicPr>
          <p:cNvPr id="4" name="Рисунок 3" descr="Вяжем спицами, набор начального ряда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49080"/>
            <a:ext cx="6408711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6623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Наборный ряд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Объект 3" descr="Наборный ряд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290642" cy="3458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341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21173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Лицевая петля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67544" y="1556792"/>
            <a:ext cx="3657600" cy="1800200"/>
          </a:xfrm>
        </p:spPr>
        <p:txBody>
          <a:bodyPr/>
          <a:lstStyle/>
          <a:p>
            <a:r>
              <a:rPr lang="ru-RU" sz="1800" dirty="0"/>
              <a:t>Классической считается лицевая петля, провязанная за переднюю стенку (первый способ).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1715264"/>
          </a:xfrm>
        </p:spPr>
        <p:txBody>
          <a:bodyPr/>
          <a:lstStyle/>
          <a:p>
            <a:r>
              <a:rPr lang="ru-RU" sz="1800" dirty="0"/>
              <a:t>Второй способ вывязывания лицевой петли — подхватывая ее за заднюю стенку. Эта петля называется </a:t>
            </a:r>
            <a:r>
              <a:rPr lang="ru-RU" sz="1800" dirty="0" smtClean="0"/>
              <a:t> «бабушкина</a:t>
            </a:r>
            <a:r>
              <a:rPr lang="ru-RU" sz="1800" dirty="0"/>
              <a:t>» петля. </a:t>
            </a:r>
          </a:p>
        </p:txBody>
      </p:sp>
      <p:pic>
        <p:nvPicPr>
          <p:cNvPr id="7" name="Объект 6" descr="Лицевая петля первого вида за переднюю стенку"/>
          <p:cNvPicPr>
            <a:picLocks noGr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05064"/>
            <a:ext cx="3024336" cy="2244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Лицевая петля второго вида за заднюю стенку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2808312" cy="2172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3299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92370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Изнаночная петля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412776"/>
            <a:ext cx="3657600" cy="1944216"/>
          </a:xfrm>
        </p:spPr>
        <p:txBody>
          <a:bodyPr/>
          <a:lstStyle/>
          <a:p>
            <a:r>
              <a:rPr lang="ru-RU" sz="1800" dirty="0" smtClean="0"/>
              <a:t>Классический способ - спица </a:t>
            </a:r>
            <a:r>
              <a:rPr lang="ru-RU" sz="1800" dirty="0"/>
              <a:t>вводится в петлю справа налево и обвивает рабочую нить против часовой стрелки.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1412776"/>
            <a:ext cx="3657600" cy="1944216"/>
          </a:xfrm>
        </p:spPr>
        <p:txBody>
          <a:bodyPr/>
          <a:lstStyle/>
          <a:p>
            <a:r>
              <a:rPr lang="ru-RU" sz="1800" dirty="0" smtClean="0"/>
              <a:t>Изнаночная «бабушкина» - спица </a:t>
            </a:r>
            <a:r>
              <a:rPr lang="ru-RU" sz="1800" dirty="0"/>
              <a:t>вводится в петлю справа налево, рабочая нить подводится под конец правой спицы, вытягивается петля.</a:t>
            </a:r>
          </a:p>
          <a:p>
            <a:endParaRPr lang="ru-RU" sz="1800" dirty="0"/>
          </a:p>
        </p:txBody>
      </p:sp>
      <p:pic>
        <p:nvPicPr>
          <p:cNvPr id="7" name="Объект 6" descr="http://knitplanet.ru/images/110915194657.gif"/>
          <p:cNvPicPr>
            <a:picLocks noGr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3168352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knitplanet.ru/images/110915194710.gif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3312368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2740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Лицевая гладь (чулочная вязка)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86314" y="1600200"/>
            <a:ext cx="3141534" cy="45720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Для образца набираем на спицы 20 петель. Переворачиваем работу, снимаем кромочную петлю за переднюю стенку и вяжем ряд лицевых петель первым способом. Снова переворачиваем  полотно, кромочную снимаем за заднюю стенку, а ряд вяжем изнаночными петлями первым способом. Переворачиваем полотно и процесс повторяется снова: ряд лицевых, ряд изнаночных. </a:t>
            </a:r>
          </a:p>
          <a:p>
            <a:endParaRPr lang="ru-RU" sz="1600" dirty="0"/>
          </a:p>
        </p:txBody>
      </p:sp>
      <p:pic>
        <p:nvPicPr>
          <p:cNvPr id="5" name="Содержимое 4" descr="Чулочная вязка. Лицевая сторона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571613"/>
            <a:ext cx="2809873" cy="2214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Чулочная вязка. Изнаночная сторона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3929066"/>
            <a:ext cx="2762259" cy="2286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543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Вязание спицами</vt:lpstr>
      <vt:lpstr>Вязание было и остается одним из любимых видов женского рукоделия на протяжение столетий.</vt:lpstr>
      <vt:lpstr>Полезно знать:</vt:lpstr>
      <vt:lpstr>Виды спиц</vt:lpstr>
      <vt:lpstr>Набор начального ряда</vt:lpstr>
      <vt:lpstr>Наборный ряд</vt:lpstr>
      <vt:lpstr>Лицевая петля</vt:lpstr>
      <vt:lpstr>Изнаночная петля</vt:lpstr>
      <vt:lpstr>Лицевая гладь (чулочная вязка)</vt:lpstr>
      <vt:lpstr>Простая резинка </vt:lpstr>
      <vt:lpstr>Закрытие последнего ряда петель </vt:lpstr>
      <vt:lpstr>Закрытие последнего ряда петель</vt:lpstr>
      <vt:lpstr>Важно!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Вязание спицами</dc:title>
  <dc:creator>User</dc:creator>
  <cp:lastModifiedBy>Admin</cp:lastModifiedBy>
  <cp:revision>11</cp:revision>
  <dcterms:created xsi:type="dcterms:W3CDTF">2013-12-04T16:45:35Z</dcterms:created>
  <dcterms:modified xsi:type="dcterms:W3CDTF">2013-12-05T06:42:50Z</dcterms:modified>
</cp:coreProperties>
</file>