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6494F-7F79-4A9D-8CEF-32BC24FD7C1C}" type="datetimeFigureOut">
              <a:rPr lang="ru-RU" smtClean="0"/>
              <a:t>12.12.2012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E0EBD-ECB0-4202-A6B7-D63D019B5E7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6494F-7F79-4A9D-8CEF-32BC24FD7C1C}" type="datetimeFigureOut">
              <a:rPr lang="ru-RU" smtClean="0"/>
              <a:t>12.12.2012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E0EBD-ECB0-4202-A6B7-D63D019B5E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6494F-7F79-4A9D-8CEF-32BC24FD7C1C}" type="datetimeFigureOut">
              <a:rPr lang="ru-RU" smtClean="0"/>
              <a:t>12.12.2012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E0EBD-ECB0-4202-A6B7-D63D019B5E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6494F-7F79-4A9D-8CEF-32BC24FD7C1C}" type="datetimeFigureOut">
              <a:rPr lang="ru-RU" smtClean="0"/>
              <a:t>12.12.2012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E0EBD-ECB0-4202-A6B7-D63D019B5E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6494F-7F79-4A9D-8CEF-32BC24FD7C1C}" type="datetimeFigureOut">
              <a:rPr lang="ru-RU" smtClean="0"/>
              <a:t>12.12.2012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E0EBD-ECB0-4202-A6B7-D63D019B5E7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6494F-7F79-4A9D-8CEF-32BC24FD7C1C}" type="datetimeFigureOut">
              <a:rPr lang="ru-RU" smtClean="0"/>
              <a:t>12.12.2012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E0EBD-ECB0-4202-A6B7-D63D019B5E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6494F-7F79-4A9D-8CEF-32BC24FD7C1C}" type="datetimeFigureOut">
              <a:rPr lang="ru-RU" smtClean="0"/>
              <a:t>12.12.2012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E0EBD-ECB0-4202-A6B7-D63D019B5E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6494F-7F79-4A9D-8CEF-32BC24FD7C1C}" type="datetimeFigureOut">
              <a:rPr lang="ru-RU" smtClean="0"/>
              <a:t>12.12.2012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E0EBD-ECB0-4202-A6B7-D63D019B5E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6494F-7F79-4A9D-8CEF-32BC24FD7C1C}" type="datetimeFigureOut">
              <a:rPr lang="ru-RU" smtClean="0"/>
              <a:t>12.12.2012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E0EBD-ECB0-4202-A6B7-D63D019B5E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6494F-7F79-4A9D-8CEF-32BC24FD7C1C}" type="datetimeFigureOut">
              <a:rPr lang="ru-RU" smtClean="0"/>
              <a:t>12.12.2012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E0EBD-ECB0-4202-A6B7-D63D019B5E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6494F-7F79-4A9D-8CEF-32BC24FD7C1C}" type="datetimeFigureOut">
              <a:rPr lang="ru-RU" smtClean="0"/>
              <a:t>12.12.2012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81E0EBD-ECB0-4202-A6B7-D63D019B5E7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0E6494F-7F79-4A9D-8CEF-32BC24FD7C1C}" type="datetimeFigureOut">
              <a:rPr lang="ru-RU" smtClean="0"/>
              <a:t>12.12.2012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1E0EBD-ECB0-4202-A6B7-D63D019B5E73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400" dirty="0" smtClean="0">
                <a:solidFill>
                  <a:schemeClr val="tx1">
                    <a:lumMod val="95000"/>
                  </a:schemeClr>
                </a:solidFill>
              </a:rPr>
              <a:t>Проектирование урочной и внеурочной деятельности в условиях реализации ФГОС общего образования</a:t>
            </a:r>
            <a:endParaRPr lang="ru-RU" sz="44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4578" name="Picture 2" descr="Перемен мы ждём - Валентина Леонидовна Мерзляков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286124"/>
            <a:ext cx="4143404" cy="325904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300039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 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Процесс обучения понимается не только как усвоение системы знаний, умений и навыков, но и как процесс развития личности, обретения духовно-нравственного и социального опыта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2530" name="Picture 2" descr="http://allforchildren.ru/pictures/school4_s/school040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3375660"/>
            <a:ext cx="4357718" cy="249842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Реализация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системно-деятельностного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подхода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- изменение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целей образования (переход от усвоения знаний, умений и навыков к определению цели как формированию умения учиться);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- переход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от «изолированного» изучения обучающимися системы научных понятий, составляющих содержание учебного предмета, к включению этого содержания в контекст решения значимых жизненных задач, придание личностной и социальной значимости результатам образования;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- целенаправленное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создание условий для реализации индивидуальных образовательных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маршрутовс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возможностью самостоятельного продвижения обучающихся в изучаемой области;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- признание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решающей роли учебного сотрудничества в достижении целей обучения.</a:t>
            </a:r>
          </a:p>
          <a:p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Технологические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процедуры проектирования 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7200" b="1" dirty="0" err="1" smtClean="0">
                <a:latin typeface="Times New Roman" pitchFamily="18" charset="0"/>
                <a:cs typeface="Times New Roman" pitchFamily="18" charset="0"/>
              </a:rPr>
              <a:t>целеобразование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, или перевод содержания основных нормативных правовых и методических документов по учебному предмету (образовательного стандарта и программы) на язык учебных целей;</a:t>
            </a:r>
          </a:p>
          <a:p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-диагностика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, или разработка заданий контролирующего характера для самостоятельной работы учащихся, по результатам которой учителем устанавливается сам факт достижения или </a:t>
            </a:r>
            <a:r>
              <a:rPr lang="ru-RU" sz="7200" b="1" dirty="0" err="1" smtClean="0">
                <a:latin typeface="Times New Roman" pitchFamily="18" charset="0"/>
                <a:cs typeface="Times New Roman" pitchFamily="18" charset="0"/>
              </a:rPr>
              <a:t>недостижения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 данной учебной цели;</a:t>
            </a:r>
          </a:p>
          <a:p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-инструментарий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, или конструирование информационного банка заданий, необходимых для достижения целей на различных уровнях усвоения;</a:t>
            </a:r>
          </a:p>
          <a:p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-коррекция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, или определение возможных затруднений, типичных ошибок в процессе обучения и путей их предупреждения;</a:t>
            </a:r>
          </a:p>
          <a:p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-логическая 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структура учебного процесса в соответствии с разработанной системой целей и в аспекте собственной методической системы педагога.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1" y="500042"/>
            <a:ext cx="81439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Технологические </a:t>
            </a: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карты урока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1305342"/>
            <a:ext cx="4572000" cy="357020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—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предоставляют возможность реализовать один из ведущих принципов ФГОС — развитие личности учащегося на основе освоения универсальных способов деятельности;</a:t>
            </a:r>
          </a:p>
          <a:p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— могут быть использованы и для проектирования внеурочных занятий, поскольку при их конструировании учитывались только самые общие особенности новых стандартов, характерные как для урочной, так и для внеурочной деятельности: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системно-деятельностный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подход, ориентация на планируемые результаты, развитие универсальных учебных действий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305800" cy="271464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Особенности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проектирования занятий с использованием ИКТ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2857496"/>
            <a:ext cx="62865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-оперативная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передача на расстоянии информации практически любого объёма и любого вида (текстовой, графической, звуковой);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-хранение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информации в памяти компьютера в течение необходимой продолжительности времени;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-редактирование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 обработка информации;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-создание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мультимедийных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 интерактивных приложений;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-доступ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 различным источникам информации, в том числе удалённым и распределённым базам данных;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-организация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электронных конференций в режиме реального времени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2398016"/>
          </a:xfrm>
        </p:spPr>
        <p:txBody>
          <a:bodyPr/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Проектирование деятельности руководителей, </a:t>
            </a:r>
            <a:r>
              <a:rPr lang="ru-RU" sz="4000" dirty="0" smtClean="0">
                <a:effectLst/>
                <a:latin typeface="Times New Roman" pitchFamily="18" charset="0"/>
                <a:cs typeface="Times New Roman" pitchFamily="18" charset="0"/>
              </a:rPr>
              <a:t>работающих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в системе образования</a:t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30352" y="3714752"/>
            <a:ext cx="7772400" cy="2000264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-Организационные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действия (циклограмма деятельности)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Целеобразование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-Контролирующая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деятельность (организационный и 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критериальный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аспекты)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-Корригирующая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деятельность</a:t>
            </a:r>
          </a:p>
          <a:p>
            <a:pPr fontAlgn="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-Исполнительская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деятельность (относительно различных субъектов образовательного процесса)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237</TotalTime>
  <Words>57</Words>
  <Application>Microsoft Office PowerPoint</Application>
  <PresentationFormat>Экран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Проектирование урочной и внеурочной деятельности в условиях реализации ФГОС общего образования</vt:lpstr>
      <vt:lpstr> Процесс обучения понимается не только как усвоение системы знаний, умений и навыков, но и как процесс развития личности, обретения духовно-нравственного и социального опыта</vt:lpstr>
      <vt:lpstr>Реализация системно-деятельностного подхода</vt:lpstr>
      <vt:lpstr>Технологические процедуры проектирования </vt:lpstr>
      <vt:lpstr>Слайд 5</vt:lpstr>
      <vt:lpstr>     Особенности проектирования занятий с использованием ИКТ </vt:lpstr>
      <vt:lpstr>Проектирование деятельности руководителей, работающих в системе образования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Проектирование урочной и внеурочной деятельности в условиях реализации ФГОС общего образования</dc:title>
  <dc:creator>пользователь</dc:creator>
  <cp:lastModifiedBy>пользователь</cp:lastModifiedBy>
  <cp:revision>24</cp:revision>
  <dcterms:created xsi:type="dcterms:W3CDTF">2012-12-12T08:23:43Z</dcterms:created>
  <dcterms:modified xsi:type="dcterms:W3CDTF">2012-12-12T12:21:00Z</dcterms:modified>
</cp:coreProperties>
</file>