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7FCC20-9E9E-465D-B009-15619843089B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5EE45B-AD98-45C9-A5F4-F929E113DC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основной образовательной программы основного общего образования</a:t>
            </a:r>
            <a:b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6868" name="Picture 4" descr="http://go2.imgsmail.ru/imgpreview?key=http%3A//edu.consef.ru/images/news/2012/04/24/35.jpg&amp;mb=imgdb_preview_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071810"/>
            <a:ext cx="4343415" cy="32528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организационно-правовые формы;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образовательные программы;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общественное участие в управлении образованием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персонифицированные и конкурсные механизмы финансирования (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нормативно-подушевое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финансирование, новая система оплаты труда, образовательные кредиты,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грантовая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поддержка лучших педагогов и общеобразовательных учреждений и т. д.).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http://go3.imgsmail.ru/imgpreview?key=http%3A//prosvpress.ru/content/2011/10/MiikaS1-.jpg&amp;mb=imgdb_preview_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2003123" cy="15001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активно сейчас развиваются и внедряются в системе образования следующие механизмы: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214554"/>
            <a:ext cx="62865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социальное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партнёрство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(система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трёхуровнего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внутриведомственного и межведомственного взаимодействия, в том числе сетевого; общественная аккредитация и экспертиза;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управление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(формирование мотивационной среды в образовательном учреждении, новая система оплаты труда, персонифицированные модели повышения квалификации);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ресурсосберегающий менеджмент 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аутсорсинг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дорожное картирование, энергетический аудит);</a:t>
            </a:r>
          </a:p>
          <a:p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управление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инновациями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(электронный мониторинг, становление системы распространения инновационных моделей в образовании — образовательного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франчайзинга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новые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взаимодействия в муниципальном и институциональном методическом пространстве (муниципальная информационно-образовательная среда, методический аудит,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сопровождение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общемуниципальных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проектов).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93.186.104.18/thumbnails/cas/04741b96ae1b420850538b69d24e9c3c.jpg?width=500&amp;height=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14"/>
            <a:ext cx="6357982" cy="6357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должна содержать: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-описание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имеющихся условий — кадровых, психолого-педагогических, финансовых, материально-технических, информационно-методических и др.;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-обоснование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необходимых изменений в имеющихся условиях и (или) создание новых условий в соответствии с приоритетами основной образовательной программы основного общего образования;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-механизмы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целевых ориентиров в системе условий;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-сетевой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(дорожную карту) по формированию необходимой системы условий;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-контроль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 системы условий.</a:t>
            </a:r>
          </a:p>
        </p:txBody>
      </p:sp>
      <p:pic>
        <p:nvPicPr>
          <p:cNvPr id="41986" name="Picture 2" descr="http://go2.imgsmail.ru/imgpreview?key=http%3A//900igr.net/datas/fizika/Rasprostranenie-sveta/0008-008-Obrazovanie-teni-i-poluteni.jpg&amp;mb=imgdb_preview_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2124" y="1643050"/>
            <a:ext cx="3821876" cy="2862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00041"/>
            <a:ext cx="50720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Примерные задачи, которые могут быть поставлены как целевые ориентиры: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развитие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интереса к природе, природным явлениям и формам жизни;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формирование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осознанного и уважительного отношения к природе;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понимание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активной роли человека в природе;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формирование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 сообразного и безопасного для окружающей среды поведения;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развитие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опыта природоохранительной деятельности;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формирование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простейших умений поведения в экстремальных (чрезвычайных) ситуациях;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 т. д.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Важный вывод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дополнительных условий для реализации основной образовательной программы в образовательном учреждении должно быть, во-первых, взаимоувязано со всей частью этой программы, формируемой участниками образовательного процесса; во-вторых, составлять единую систему со всеми другими условиями; в-третьих, отражать специфику самого образовательного учреждения, а также своеобразие местных условий.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Условия реализации основной образовательной программы основного общего образования </vt:lpstr>
      <vt:lpstr>Слайд 2</vt:lpstr>
      <vt:lpstr>Наиболее активно сейчас развиваются и внедряются в системе образования следующие механизмы:</vt:lpstr>
      <vt:lpstr>Слайд 4</vt:lpstr>
      <vt:lpstr>Слайд 5</vt:lpstr>
      <vt:lpstr>Слайд 6</vt:lpstr>
      <vt:lpstr>Важный вывод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реализации основной образовательной программы основного общего образования</dc:title>
  <dc:creator>пользователь</dc:creator>
  <cp:lastModifiedBy>пользователь</cp:lastModifiedBy>
  <cp:revision>2</cp:revision>
  <dcterms:created xsi:type="dcterms:W3CDTF">2012-12-14T11:23:36Z</dcterms:created>
  <dcterms:modified xsi:type="dcterms:W3CDTF">2012-12-14T11:42:39Z</dcterms:modified>
</cp:coreProperties>
</file>