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72" r:id="rId3"/>
    <p:sldId id="256" r:id="rId4"/>
    <p:sldId id="273" r:id="rId5"/>
    <p:sldId id="257" r:id="rId6"/>
    <p:sldId id="259" r:id="rId7"/>
    <p:sldId id="260" r:id="rId8"/>
    <p:sldId id="261" r:id="rId9"/>
    <p:sldId id="262" r:id="rId10"/>
    <p:sldId id="265" r:id="rId11"/>
    <p:sldId id="266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C181-D8BC-427F-9055-BE76B2FE199E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8E09-7F2B-4004-A605-99BAA78A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Знание – самое превосходное из владений. Все стремятся к нему, само же оно не приходит.</a:t>
            </a:r>
            <a:br>
              <a:rPr lang="ru-RU" dirty="0" smtClean="0"/>
            </a:br>
            <a:r>
              <a:rPr lang="ru-RU" smtClean="0"/>
              <a:t>Ал-Бируни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 408 (а)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722153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ф 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3138" y="4437063"/>
            <a:ext cx="18208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ф 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5538" y="4589463"/>
            <a:ext cx="18208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 408 (а)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22153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ф 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3138" y="4437063"/>
            <a:ext cx="18208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ф 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3138" y="4437063"/>
            <a:ext cx="18208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 408 (а)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722153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4427538" y="5949950"/>
            <a:ext cx="2952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1692275" y="2781300"/>
            <a:ext cx="5761038" cy="576103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0" name="Picture 4" descr="ф 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038" y="4724400"/>
            <a:ext cx="16049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724525" y="6021388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4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03376 C -0.04288 -0.06451 -0.03958 -0.04509 -0.04566 -0.06544 C -0.04757 -0.07168 -0.04896 -0.07815 -0.05087 -0.08439 C -0.05139 -0.08624 -0.05277 -0.09064 -0.05277 -0.09041 C -0.05555 -0.11168 -0.06284 -0.13133 -0.06857 -0.15145 C -0.07448 -0.17179 -0.07795 -0.19353 -0.08611 -0.21249 C -0.09288 -0.22775 -0.09201 -0.24601 -0.10034 -0.26081 C -0.10434 -0.27468 -0.1092 -0.28833 -0.11979 -0.29642 C -0.12274 -0.30775 -0.11927 -0.29873 -0.12691 -0.30705 C -0.13281 -0.31353 -0.13854 -0.32509 -0.14618 -0.32786 C -0.1533 -0.34081 -0.16562 -0.35052 -0.17795 -0.35515 C -0.18889 -0.36786 -0.17656 -0.35538 -0.19375 -0.36578 C -0.20277 -0.3711 -0.2125 -0.3785 -0.22205 -0.38266 C -0.24982 -0.40694 -0.29375 -0.40416 -0.32621 -0.40578 C -0.40729 -0.40439 -0.48854 -0.40416 -0.56962 -0.40139 C -0.58003 -0.40116 -0.59288 -0.38636 -0.60312 -0.38266 C -0.61475 -0.37249 -0.63941 -0.3496 -0.65243 -0.34474 C -0.65416 -0.34289 -0.65573 -0.34012 -0.65781 -0.3385 C -0.6592 -0.33734 -0.66146 -0.33757 -0.66302 -0.33642 C -0.66475 -0.3348 -0.66493 -0.33156 -0.66649 -0.33018 C -0.67343 -0.32301 -0.68264 -0.31861 -0.68958 -0.31122 C -0.6967 -0.30359 -0.70277 -0.29226 -0.71059 -0.28578 C -0.71475 -0.27861 -0.72031 -0.27607 -0.72482 -0.26913 C -0.73194 -0.25827 -0.73767 -0.24763 -0.746 -0.23769 C -0.74878 -0.22705 -0.75521 -0.21827 -0.7618 -0.21041 C -0.76545 -0.1926 -0.76059 -0.21064 -0.76892 -0.19561 C -0.76979 -0.19376 -0.76962 -0.19122 -0.77066 -0.18937 C -0.77517 -0.17965 -0.78107 -0.16879 -0.78646 -0.16 C -0.79149 -0.14104 -0.78298 -0.17041 -0.79357 -0.1452 C -0.79583 -0.13989 -0.7967 -0.13387 -0.79878 -0.12833 C -0.80139 -0.12093 -0.80034 -0.12185 -0.80243 -0.11376 C -0.80885 -0.08786 -0.8151 -0.06289 -0.81823 -0.03607 C -0.81875 -0.02567 -0.81892 -0.01503 -0.81996 -0.00439 C -0.82014 -0.00231 -0.8217 0.00185 -0.8217 0.00208 " pathEditMode="relative" rAng="0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Окруж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89820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Окруж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47750"/>
            <a:ext cx="89820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фигуры на рисунках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214818"/>
            <a:ext cx="235745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214554"/>
            <a:ext cx="1643074" cy="1357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43306" y="1857364"/>
            <a:ext cx="35004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flipV="1">
            <a:off x="4357686" y="2500306"/>
            <a:ext cx="2714644" cy="78581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857884" y="4214818"/>
            <a:ext cx="1500198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Окружнось</a:t>
            </a:r>
            <a:r>
              <a:rPr lang="ru-RU" dirty="0" smtClean="0"/>
              <a:t> и круг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027" y="1600200"/>
            <a:ext cx="6337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42910" y="285728"/>
          <a:ext cx="7617200" cy="5572163"/>
        </p:xfrm>
        <a:graphic>
          <a:graphicData uri="http://schemas.openxmlformats.org/presentationml/2006/ole">
            <p:oleObj spid="_x0000_s1025" name="Слайд" r:id="rId3" imgW="2020783" imgH="1514934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382125" cy="596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345613" cy="636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63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42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Знание – самое превосходное из владений. Все стремятся к нему, само же оно не приходит. Ал-Бируни </vt:lpstr>
      <vt:lpstr>Назовите фигуры на рисунках</vt:lpstr>
      <vt:lpstr>Окружнось и круг</vt:lpstr>
      <vt:lpstr>Слайд 4</vt:lpstr>
      <vt:lpstr>Слайд 5</vt:lpstr>
      <vt:lpstr>Слайд 6</vt:lpstr>
      <vt:lpstr>Слайд 7</vt:lpstr>
      <vt:lpstr>Слайд 8</vt:lpstr>
      <vt:lpstr>Слайд 9</vt:lpstr>
      <vt:lpstr>№ 408 (а)</vt:lpstr>
      <vt:lpstr>№ 408 (а)</vt:lpstr>
      <vt:lpstr>№ 408 (а)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Окружность и круг</dc:title>
  <dc:creator>777</dc:creator>
  <cp:lastModifiedBy>777</cp:lastModifiedBy>
  <cp:revision>24</cp:revision>
  <dcterms:created xsi:type="dcterms:W3CDTF">2012-12-26T06:11:00Z</dcterms:created>
  <dcterms:modified xsi:type="dcterms:W3CDTF">2012-12-28T02:27:05Z</dcterms:modified>
</cp:coreProperties>
</file>