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0FA5DFBA-AF05-46A3-9CB8-78006B9A996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0C88E016-78EE-4704-A974-571429749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Бугульма – родной город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051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45994"/>
            <a:ext cx="4778449" cy="3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Как добраться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Поездами до Уфы, Челябинска или Бугульмы. Либо поездом до Казани, далее на автобусе или поезде до Бугульмы; можно добраться через Альметьевск.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Самолетом Москва — Бугульма из «Домодедово», ежедневно, время в полете 1 час 30 минут.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Любым транспортом до Казани, далее самолетом Казань — Бугульма. Рейсы выполняет авиакомпания «Ак Барс </a:t>
            </a:r>
            <a:r>
              <a:rPr lang="ru-RU" dirty="0" err="1"/>
              <a:t>Аэро</a:t>
            </a:r>
            <a:r>
              <a:rPr lang="ru-RU" dirty="0"/>
              <a:t>» , летает до Нижневартовска, Ульяновска, Сочи и Пензы. </a:t>
            </a:r>
          </a:p>
        </p:txBody>
      </p:sp>
    </p:spTree>
    <p:extLst>
      <p:ext uri="{BB962C8B-B14F-4D97-AF65-F5344CB8AC3E}">
        <p14:creationId xmlns:p14="http://schemas.microsoft.com/office/powerpoint/2010/main" val="4383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76672"/>
            <a:ext cx="64087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Много лет бороздил океаны танкер «Бугульма», построенный в 1957 году и названный так в честь нашего  города.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После Великой Отечественной войны советский народ с большим трудом восстанавливал разрушенное хозяйство. Строились новые  дома, заводы, фабрики. В эти годы были сооружены корабли и  танкеры для перевозки нефти.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Бугульме велась большая работа по разведке и добыче нефти. Город помогал </a:t>
            </a:r>
            <a:r>
              <a:rPr lang="ru-RU" dirty="0" err="1"/>
              <a:t>нефтеразведчикам</a:t>
            </a:r>
            <a:r>
              <a:rPr lang="ru-RU" dirty="0"/>
              <a:t>  </a:t>
            </a:r>
            <a:r>
              <a:rPr lang="ru-RU" dirty="0" err="1"/>
              <a:t>Ромашкинского</a:t>
            </a:r>
            <a:r>
              <a:rPr lang="ru-RU" dirty="0"/>
              <a:t> месторождения людьми, продуктами питания, транспортом и материалами. К 1950 году нефть Татарии заявила о себе фонтанами драгоценного сырья.</a:t>
            </a:r>
          </a:p>
        </p:txBody>
      </p:sp>
    </p:spTree>
    <p:extLst>
      <p:ext uri="{BB962C8B-B14F-4D97-AF65-F5344CB8AC3E}">
        <p14:creationId xmlns:p14="http://schemas.microsoft.com/office/powerpoint/2010/main" val="9195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ра\Documents\речка 31.07.11\ф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6262"/>
            <a:ext cx="7620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030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этих условиях наш город, единственный в крае, имевший железную дорогу и аэропорт, превратился в настоящий плацдарм, с которого уходили на передний край борьбы за большую нефть разведчики, буровики, промысловики. Здесь с первых послевоенных лет располагалась контора нефтеразведки. За три года (с 1950-го  по 1953-й) И. Сталин издал 14 распоряжений по объединению «Татнефть». Уже  одно это говорило о том, какое важное значение уделяло правительство Со-</a:t>
            </a:r>
            <a:r>
              <a:rPr lang="ru-RU" dirty="0" err="1"/>
              <a:t>ветского</a:t>
            </a:r>
            <a:r>
              <a:rPr lang="ru-RU" dirty="0"/>
              <a:t> Союза  «Второму Баку», ведь здесь находился один из центров экономического развития государства.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1957 году в стране построили  несколько новых танкеров и одному из них дали название «Бугульма».  По тем временам это было очень большое судно. Вот его технические данные:  длина – 146,7 метра,  ширина – 19,2 метра, высота от киля до верхней грузовой палубы – 10,5 метра, скорость – 12,8 мили в час.</a:t>
            </a:r>
          </a:p>
        </p:txBody>
      </p:sp>
    </p:spTree>
    <p:extLst>
      <p:ext uri="{BB962C8B-B14F-4D97-AF65-F5344CB8AC3E}">
        <p14:creationId xmlns:p14="http://schemas.microsoft.com/office/powerpoint/2010/main" val="34603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5526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Долгое время танкер «Бугульма» ходил по морям, океанам, перевозя  «черное золото». Он бросал якорь в портах Африки, Европы, Азии, Латинской Америки, но чаще всего заходил  на Кубу. Много раз танкер пересекал экватор.  В  водах Атлантического,  Индийского и Тихого океанов  наши рыболовные суда ждали топлива для своих  кораблей. И им на помощь приходил  танкер «Бугульма».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Бугульминские</a:t>
            </a:r>
            <a:r>
              <a:rPr lang="ru-RU" dirty="0"/>
              <a:t> школьники переписывались с экипажем,  моряки поздравляли горожан с праздниками, присылали экзотические подарки ребятам.  Сорок лет назад, в 1971 году, несколько моряков побывали в Бугульме</a:t>
            </a:r>
            <a:r>
              <a:rPr lang="ru-RU" dirty="0" smtClean="0"/>
              <a:t>.</a:t>
            </a:r>
          </a:p>
          <a:p>
            <a:r>
              <a:rPr lang="ru-RU" dirty="0"/>
              <a:t>  </a:t>
            </a:r>
          </a:p>
          <a:p>
            <a:r>
              <a:rPr lang="ru-RU" dirty="0" smtClean="0"/>
              <a:t>В конце 1977 года танкер был списан и продан в Пакистан на металлолом.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Музеи Бугульмы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Бугульминский</a:t>
            </a:r>
            <a:r>
              <a:rPr lang="ru-RU" dirty="0"/>
              <a:t> краеведческий музей (адрес: ул. Герцена 88; часы работы: 8:00-17:00, выходной — понедельник). Экспонаты музея рассказывают о пугачевском восстании, ярмарках 19 в., проходивших в Бугульме, гражданской и Великой Отечественной войне; представлены документы по истории города 18—20 вв., раритетные предметы быта татар, мордвы, русских. В музее есть отдел природы, где можно увидеть бивень и зубы мамонта, коллекцию бабочек, познакомиться с животным и растительным миром региона. </a:t>
            </a:r>
          </a:p>
        </p:txBody>
      </p:sp>
    </p:spTree>
    <p:extLst>
      <p:ext uri="{BB962C8B-B14F-4D97-AF65-F5344CB8AC3E}">
        <p14:creationId xmlns:p14="http://schemas.microsoft.com/office/powerpoint/2010/main" val="21482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096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Литературно-мемориальный музей Я. Гашека (ул. Советская 73; часы работы: 9:00-17:00, выходные — воскресенье и понедельник). Ярослав Гашек (1883—1923) — чешский писатель-сатирик. С октября по декабрь 1918 года, в разгар гражданской войны, он служил помощником военного коменданта </a:t>
            </a:r>
            <a:r>
              <a:rPr lang="ru-RU" dirty="0" err="1"/>
              <a:t>Бугульминского</a:t>
            </a:r>
            <a:r>
              <a:rPr lang="ru-RU" dirty="0"/>
              <a:t> уезда. В доме, где в то время располагалась военная комендатура, был открыт единственный в России мемориальный музей Я. Гашека. В экспозиционных залах представлены документы, фотографии, сборники рассказов и собрания сочинений писателя на разных языках, а также сувениры, связанные с именем писателя и его литературного героя — бравого солдата Швейка. Мемориальная комната создана на базе предметов, находившихся в здании военной комендатуры в период пребывания в Бугульме Ярослава Гашека. </a:t>
            </a:r>
          </a:p>
        </p:txBody>
      </p:sp>
    </p:spTree>
    <p:extLst>
      <p:ext uri="{BB962C8B-B14F-4D97-AF65-F5344CB8AC3E}">
        <p14:creationId xmlns:p14="http://schemas.microsoft.com/office/powerpoint/2010/main" val="974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59584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/>
              <a:t> Год основания: 1781  День города: 29 августа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Первые упоминания о Бугульме относятся к 1736 году как о башкирской деревне. Башкиры живут в этой местности с Х века.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Вскоре на месте деревни возникла </a:t>
            </a:r>
            <a:r>
              <a:rPr lang="ru-RU" sz="2000" dirty="0" err="1"/>
              <a:t>Бугульминская</a:t>
            </a:r>
            <a:r>
              <a:rPr lang="ru-RU" sz="2000" dirty="0"/>
              <a:t> слобода, которую заселяли ясачные крестьяне и ссыльные солдаты.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70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404" y="1196752"/>
            <a:ext cx="5616624" cy="38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5446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Республика Татарстан, Бугульма, улица Ленина, дом 28</a:t>
            </a:r>
          </a:p>
          <a:p>
            <a:endParaRPr lang="ru-RU" dirty="0" smtClean="0"/>
          </a:p>
          <a:p>
            <a:r>
              <a:rPr lang="ru-RU" dirty="0" smtClean="0"/>
              <a:t>В 1897 </a:t>
            </a:r>
            <a:r>
              <a:rPr lang="ru-RU" dirty="0" err="1" smtClean="0"/>
              <a:t>Бугульминский</a:t>
            </a:r>
            <a:r>
              <a:rPr lang="ru-RU" dirty="0" smtClean="0"/>
              <a:t> уездный комитет приобрел участок, на котором был построен Народный дом с театральным залом на 350 мест. В январе-марте 1899 комитет хлопотал перед Театральной комиссией обустройстве городского театра-чайной. В 1904 Комитет попечительства разрешил образовавшемуся кружку любителей музыкально-драматического искусства поставить в течение года не менее 12 спектаклей. Кружку бесплатно доставлялся оркестр, игравший в антрактах. В 1908 был дан 21 спектакль, не считая музыкально-литературных вечеров. В 1920-е годы в Бугульме появился самодеятельный коллектив "синеблузников".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-79653"/>
            <a:ext cx="5382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Сейчас Бугульма – излюбленное место для наркоманов из окрестных домов, да для компаний по распитию спиртных напитков на улице, где повсеместно пустые бутылки и прочий мусор, ибо что еще делать молодежи, куда податься? Откуда же появится желание создавать семьи, рожать детей, когда нам негде жить, где нет порядка и свободы выбора. И наша позиция однозначна - мы, </a:t>
            </a:r>
            <a:r>
              <a:rPr lang="ru-RU" dirty="0" err="1" smtClean="0"/>
              <a:t>бугульминская</a:t>
            </a:r>
            <a:r>
              <a:rPr lang="ru-RU" dirty="0" smtClean="0"/>
              <a:t> молодежь, хотим жить в современном развивающемся городе, работать на благо своей малой Родины, чтить ее культурное наследие, детей растить и жить счастливо. Мы гордимся историей нашего </a:t>
            </a:r>
            <a:r>
              <a:rPr lang="ru-RU" dirty="0" err="1" smtClean="0"/>
              <a:t>Бугульминского</a:t>
            </a:r>
            <a:r>
              <a:rPr lang="ru-RU" dirty="0" smtClean="0"/>
              <a:t> края,  гордимся своими соотечественниками, прославляем в любых уголках земли, где бы не приходилось нам побывать,  восхитительное чудо наш город – Бугульму.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в завершение  всего вышесказанного,  наше резюме – если ориентироваться только на негативные мнения, огульно охаивающей все и вся в нашем городе, то городское наше поселение так и останется заштатным уездным городком со всеми вытекающими отсюда последствиями.</a:t>
            </a:r>
          </a:p>
          <a:p>
            <a:endParaRPr lang="ru-RU" dirty="0" smtClean="0"/>
          </a:p>
          <a:p>
            <a:r>
              <a:rPr lang="ru-RU" dirty="0" smtClean="0"/>
              <a:t>Мы призываем всех прогрессивных горожан присоединится к категории людей, которые ведут здоровый образ жизни, радуются каждому дню, хотят видеть свой город процветающим и красивым!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5687143" cy="508511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Викторина о Бугульме</a:t>
            </a:r>
            <a:br>
              <a:rPr lang="ru-RU" dirty="0" smtClean="0"/>
            </a:br>
            <a:r>
              <a:rPr lang="ru-RU" dirty="0" smtClean="0"/>
              <a:t>- Когда был основан город?</a:t>
            </a:r>
            <a:br>
              <a:rPr lang="ru-RU" dirty="0" smtClean="0"/>
            </a:br>
            <a:r>
              <a:rPr lang="ru-RU" dirty="0" smtClean="0"/>
              <a:t>-Откуда произошло название города?</a:t>
            </a:r>
            <a:br>
              <a:rPr lang="ru-RU" dirty="0" smtClean="0"/>
            </a:br>
            <a:r>
              <a:rPr lang="ru-RU" dirty="0" smtClean="0"/>
              <a:t>-Как называется центральная улица Бугульмы?</a:t>
            </a:r>
            <a:br>
              <a:rPr lang="ru-RU" dirty="0" smtClean="0"/>
            </a:br>
            <a:r>
              <a:rPr lang="ru-RU" dirty="0" smtClean="0"/>
              <a:t>- Какие музеи есть в </a:t>
            </a:r>
            <a:r>
              <a:rPr lang="ru-RU" dirty="0"/>
              <a:t>Б</a:t>
            </a:r>
            <a:r>
              <a:rPr lang="ru-RU" dirty="0" smtClean="0"/>
              <a:t>угульме?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48680"/>
            <a:ext cx="74168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843"/>
            <a:ext cx="5454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 находился в центре Пугачёвского восстания, в те годы в районе </a:t>
            </a:r>
            <a:r>
              <a:rPr lang="ru-RU" dirty="0" err="1"/>
              <a:t>Бугульминской</a:t>
            </a:r>
            <a:r>
              <a:rPr lang="ru-RU" dirty="0"/>
              <a:t> слободы находилась штаб-квартира главнокомандующего правительственными войсками генерал-аншефа Бибикова.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1781 году </a:t>
            </a:r>
            <a:r>
              <a:rPr lang="ru-RU" dirty="0" err="1"/>
              <a:t>Бугульминская</a:t>
            </a:r>
            <a:r>
              <a:rPr lang="ru-RU" dirty="0"/>
              <a:t> слобода получила статус уездного города, впоследствии находилась в разных административных субъектах: вначале город был частью Уфимского наместничества, с 1796 года — в составе Оренбургской, с 1850 года — Самарской губернии, была центром </a:t>
            </a:r>
            <a:r>
              <a:rPr lang="ru-RU" dirty="0" err="1"/>
              <a:t>Бугульминского</a:t>
            </a:r>
            <a:r>
              <a:rPr lang="ru-RU" dirty="0"/>
              <a:t> уезда.</a:t>
            </a:r>
          </a:p>
        </p:txBody>
      </p:sp>
    </p:spTree>
    <p:extLst>
      <p:ext uri="{BB962C8B-B14F-4D97-AF65-F5344CB8AC3E}">
        <p14:creationId xmlns:p14="http://schemas.microsoft.com/office/powerpoint/2010/main" val="445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Бугульма являлась важным торговым центром и имела выгодное географическое положение: через неё проходили пути из Уфы и Оренбурга в Казань. Также здесь действовали ежегодные ярмарки, где продавали скот, лошадей, изделия из кожи и др.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 состоянию на 1890 год в городе было 5 церквей, 2 больницы, 3 учебных заведения, примерно 40 заводов (гончарные, кирпичные, маслобойные и др.)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1911 году через Бугульму была проведена железная дорога.</a:t>
            </a:r>
          </a:p>
        </p:txBody>
      </p:sp>
    </p:spTree>
    <p:extLst>
      <p:ext uri="{BB962C8B-B14F-4D97-AF65-F5344CB8AC3E}">
        <p14:creationId xmlns:p14="http://schemas.microsoft.com/office/powerpoint/2010/main" val="30085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Documents\речка 31.07.11\ф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41800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Географическое положение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Город расположен на реке </a:t>
            </a:r>
            <a:r>
              <a:rPr lang="ru-RU" dirty="0" err="1"/>
              <a:t>Зай</a:t>
            </a:r>
            <a:r>
              <a:rPr lang="ru-RU" dirty="0"/>
              <a:t> (бассейн Волги), в 333 км от Казани, в центре </a:t>
            </a:r>
            <a:r>
              <a:rPr lang="ru-RU" dirty="0" err="1"/>
              <a:t>Бугульминско-Белебеевской</a:t>
            </a:r>
            <a:r>
              <a:rPr lang="ru-RU" dirty="0"/>
              <a:t> возвышенности — восточной возвышенной части Русской (Восточно-Европейской) равнины.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Существует несколько версий происхождения названия города.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4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Согласно основной версии, слово «Бугульма» с тюркских языков переводится как «Быковка», где корень слова «</a:t>
            </a:r>
            <a:r>
              <a:rPr lang="ru-RU" dirty="0" err="1"/>
              <a:t>буг</a:t>
            </a:r>
            <a:r>
              <a:rPr lang="ru-RU" dirty="0"/>
              <a:t>» означает «бык». Данная версия была озвучена в 1976 </a:t>
            </a:r>
            <a:r>
              <a:rPr lang="ru-RU" dirty="0" smtClean="0"/>
              <a:t>году.</a:t>
            </a:r>
          </a:p>
          <a:p>
            <a:r>
              <a:rPr lang="ru-RU" dirty="0" smtClean="0"/>
              <a:t>А что вы знаете о происхождении названия нашего родного города?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38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908720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Герб города до 2007 </a:t>
            </a:r>
            <a:r>
              <a:rPr lang="ru-RU" dirty="0" smtClean="0"/>
              <a:t>года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76500"/>
            <a:ext cx="4832548" cy="4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741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Moonlight</vt:lpstr>
      <vt:lpstr>Бугульма – родной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Викторина о Бугульме - Когда был основан город? -Откуда произошло название города? -Как называется центральная улица Бугульмы? - Какие музеи есть в Бугульме?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Бугульме -230 лет!</dc:title>
  <dc:creator>гульнара</dc:creator>
  <cp:lastModifiedBy>Гульнара Ильдаровна</cp:lastModifiedBy>
  <cp:revision>11</cp:revision>
  <dcterms:created xsi:type="dcterms:W3CDTF">2011-08-22T16:20:06Z</dcterms:created>
  <dcterms:modified xsi:type="dcterms:W3CDTF">2013-12-05T16:54:31Z</dcterms:modified>
</cp:coreProperties>
</file>