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E879F1-4252-4D52-B274-E713EDA9DAE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116875-9385-4F13-81C0-344F9A2F0945}">
      <dgm:prSet phldrT="[Текст]" custT="1"/>
      <dgm:spPr/>
      <dgm:t>
        <a:bodyPr/>
        <a:lstStyle/>
        <a:p>
          <a:r>
            <a:rPr lang="ru-RU" sz="2000" dirty="0" smtClean="0"/>
            <a:t>Педагогическое общение</a:t>
          </a:r>
          <a:endParaRPr lang="ru-RU" sz="2000" dirty="0"/>
        </a:p>
      </dgm:t>
    </dgm:pt>
    <dgm:pt modelId="{52ACAE97-ED0C-460E-8121-EB40ECB29EF6}" type="parTrans" cxnId="{DD4867B4-8E43-428F-8693-787E83AFD398}">
      <dgm:prSet/>
      <dgm:spPr/>
      <dgm:t>
        <a:bodyPr/>
        <a:lstStyle/>
        <a:p>
          <a:endParaRPr lang="ru-RU"/>
        </a:p>
      </dgm:t>
    </dgm:pt>
    <dgm:pt modelId="{DDA51DE5-4A8E-448B-BFCC-90F942F012FC}" type="sibTrans" cxnId="{DD4867B4-8E43-428F-8693-787E83AFD398}">
      <dgm:prSet/>
      <dgm:spPr/>
      <dgm:t>
        <a:bodyPr/>
        <a:lstStyle/>
        <a:p>
          <a:endParaRPr lang="ru-RU"/>
        </a:p>
      </dgm:t>
    </dgm:pt>
    <dgm:pt modelId="{E500E12A-BEC6-4FA1-AF71-A09D1F95D1AD}">
      <dgm:prSet phldrT="[Текст]" custT="1"/>
      <dgm:spPr/>
      <dgm:t>
        <a:bodyPr/>
        <a:lstStyle/>
        <a:p>
          <a:r>
            <a:rPr lang="ru-RU" sz="2000" dirty="0" smtClean="0"/>
            <a:t>информационная</a:t>
          </a:r>
          <a:endParaRPr lang="ru-RU" sz="2000" dirty="0"/>
        </a:p>
      </dgm:t>
    </dgm:pt>
    <dgm:pt modelId="{9DEBF7F8-56E2-40E9-AF44-BFA9D1EAEF00}" type="parTrans" cxnId="{453C1629-B7CA-4C60-96C6-AEFBDBAB7C2F}">
      <dgm:prSet/>
      <dgm:spPr/>
      <dgm:t>
        <a:bodyPr/>
        <a:lstStyle/>
        <a:p>
          <a:endParaRPr lang="ru-RU"/>
        </a:p>
      </dgm:t>
    </dgm:pt>
    <dgm:pt modelId="{D057F984-DE59-4E29-A6F6-0D2C438C0417}" type="sibTrans" cxnId="{453C1629-B7CA-4C60-96C6-AEFBDBAB7C2F}">
      <dgm:prSet/>
      <dgm:spPr/>
      <dgm:t>
        <a:bodyPr/>
        <a:lstStyle/>
        <a:p>
          <a:endParaRPr lang="ru-RU"/>
        </a:p>
      </dgm:t>
    </dgm:pt>
    <dgm:pt modelId="{494F706D-6C5D-4740-A1F6-C5547F379EEA}">
      <dgm:prSet phldrT="[Текст]"/>
      <dgm:spPr/>
      <dgm:t>
        <a:bodyPr/>
        <a:lstStyle/>
        <a:p>
          <a:r>
            <a:rPr lang="ru-RU" dirty="0" err="1" smtClean="0"/>
            <a:t>Социально-перцептивная</a:t>
          </a:r>
          <a:endParaRPr lang="ru-RU" dirty="0"/>
        </a:p>
      </dgm:t>
    </dgm:pt>
    <dgm:pt modelId="{0C9C82AA-C13D-42A6-B76F-A3A97E022F06}" type="parTrans" cxnId="{448752DE-EBFD-4007-BAD7-0B4CF3892795}">
      <dgm:prSet/>
      <dgm:spPr/>
      <dgm:t>
        <a:bodyPr/>
        <a:lstStyle/>
        <a:p>
          <a:endParaRPr lang="ru-RU"/>
        </a:p>
      </dgm:t>
    </dgm:pt>
    <dgm:pt modelId="{CD3A918B-E9B1-4EE0-8F79-AF8B3116C1F3}" type="sibTrans" cxnId="{448752DE-EBFD-4007-BAD7-0B4CF3892795}">
      <dgm:prSet/>
      <dgm:spPr/>
      <dgm:t>
        <a:bodyPr/>
        <a:lstStyle/>
        <a:p>
          <a:endParaRPr lang="ru-RU"/>
        </a:p>
      </dgm:t>
    </dgm:pt>
    <dgm:pt modelId="{42EC6938-10E8-4C3F-8792-4D73A5A471A1}">
      <dgm:prSet phldrT="[Текст]"/>
      <dgm:spPr/>
    </dgm:pt>
    <dgm:pt modelId="{2CCBDADA-390E-4820-9CF3-276A8326A0A7}" type="parTrans" cxnId="{02FA5C62-39E9-4FE3-ABDE-8207BCDBF39A}">
      <dgm:prSet/>
      <dgm:spPr/>
      <dgm:t>
        <a:bodyPr/>
        <a:lstStyle/>
        <a:p>
          <a:endParaRPr lang="ru-RU"/>
        </a:p>
      </dgm:t>
    </dgm:pt>
    <dgm:pt modelId="{98A1EB4A-135D-41BF-B354-BA3FD59145B4}" type="sibTrans" cxnId="{02FA5C62-39E9-4FE3-ABDE-8207BCDBF39A}">
      <dgm:prSet/>
      <dgm:spPr/>
      <dgm:t>
        <a:bodyPr/>
        <a:lstStyle/>
        <a:p>
          <a:endParaRPr lang="ru-RU"/>
        </a:p>
      </dgm:t>
    </dgm:pt>
    <dgm:pt modelId="{3ABC725A-3420-4660-8DA5-366AD3BED486}">
      <dgm:prSet phldrT="[Текст]"/>
      <dgm:spPr/>
    </dgm:pt>
    <dgm:pt modelId="{3AADCD67-9930-47A4-858C-D96B9A331672}" type="parTrans" cxnId="{8213D011-68AA-4AA8-BA76-3B914D813BEC}">
      <dgm:prSet/>
      <dgm:spPr/>
      <dgm:t>
        <a:bodyPr/>
        <a:lstStyle/>
        <a:p>
          <a:endParaRPr lang="ru-RU"/>
        </a:p>
      </dgm:t>
    </dgm:pt>
    <dgm:pt modelId="{788F874E-7948-41C4-B746-420BA2DA34FA}" type="sibTrans" cxnId="{8213D011-68AA-4AA8-BA76-3B914D813BEC}">
      <dgm:prSet/>
      <dgm:spPr/>
      <dgm:t>
        <a:bodyPr/>
        <a:lstStyle/>
        <a:p>
          <a:endParaRPr lang="ru-RU"/>
        </a:p>
      </dgm:t>
    </dgm:pt>
    <dgm:pt modelId="{4D705377-F9D0-4B42-BA17-EA796F025C1E}">
      <dgm:prSet phldrT="[Текст]" phldr="1"/>
      <dgm:spPr/>
      <dgm:t>
        <a:bodyPr/>
        <a:lstStyle/>
        <a:p>
          <a:endParaRPr lang="ru-RU"/>
        </a:p>
      </dgm:t>
    </dgm:pt>
    <dgm:pt modelId="{273021D4-B0A1-4CBF-A139-4BC4B87A468F}" type="parTrans" cxnId="{B74FBB7B-6EC3-42A9-84D0-07F73D2396D9}">
      <dgm:prSet/>
      <dgm:spPr/>
      <dgm:t>
        <a:bodyPr/>
        <a:lstStyle/>
        <a:p>
          <a:endParaRPr lang="ru-RU"/>
        </a:p>
      </dgm:t>
    </dgm:pt>
    <dgm:pt modelId="{F7FA1166-39AE-442C-BE52-BAC1E031303E}" type="sibTrans" cxnId="{B74FBB7B-6EC3-42A9-84D0-07F73D2396D9}">
      <dgm:prSet/>
      <dgm:spPr/>
      <dgm:t>
        <a:bodyPr/>
        <a:lstStyle/>
        <a:p>
          <a:endParaRPr lang="ru-RU"/>
        </a:p>
      </dgm:t>
    </dgm:pt>
    <dgm:pt modelId="{1367326E-9E97-4FA5-A546-C8D59AB79824}">
      <dgm:prSet phldrT="[Текст]"/>
      <dgm:spPr/>
    </dgm:pt>
    <dgm:pt modelId="{B9F5A025-C63B-43C2-A7C5-FBBDB0EEBBA5}" type="parTrans" cxnId="{7F800457-B5EC-4D24-A5C2-94439F5824A7}">
      <dgm:prSet/>
      <dgm:spPr/>
      <dgm:t>
        <a:bodyPr/>
        <a:lstStyle/>
        <a:p>
          <a:endParaRPr lang="ru-RU"/>
        </a:p>
      </dgm:t>
    </dgm:pt>
    <dgm:pt modelId="{737C543A-55CC-4BC5-A93C-1EF36E16B841}" type="sibTrans" cxnId="{7F800457-B5EC-4D24-A5C2-94439F5824A7}">
      <dgm:prSet/>
      <dgm:spPr/>
      <dgm:t>
        <a:bodyPr/>
        <a:lstStyle/>
        <a:p>
          <a:endParaRPr lang="ru-RU"/>
        </a:p>
      </dgm:t>
    </dgm:pt>
    <dgm:pt modelId="{D91FA462-5F60-4BF9-B63D-513E1820AB2F}">
      <dgm:prSet phldrT="[Текст]"/>
      <dgm:spPr/>
    </dgm:pt>
    <dgm:pt modelId="{C237297C-7E0C-4FEE-8694-17DF498DE228}" type="parTrans" cxnId="{F2A140B1-E952-4C12-B7AC-781BA4EB8FEB}">
      <dgm:prSet/>
      <dgm:spPr/>
      <dgm:t>
        <a:bodyPr/>
        <a:lstStyle/>
        <a:p>
          <a:endParaRPr lang="ru-RU"/>
        </a:p>
      </dgm:t>
    </dgm:pt>
    <dgm:pt modelId="{3EC7D4B7-1961-4AD6-BCCE-C4906836810E}" type="sibTrans" cxnId="{F2A140B1-E952-4C12-B7AC-781BA4EB8FEB}">
      <dgm:prSet/>
      <dgm:spPr/>
      <dgm:t>
        <a:bodyPr/>
        <a:lstStyle/>
        <a:p>
          <a:endParaRPr lang="ru-RU"/>
        </a:p>
      </dgm:t>
    </dgm:pt>
    <dgm:pt modelId="{223650B6-D800-44D7-80B0-3D287FD012C3}">
      <dgm:prSet phldrT="[Текст]" phldr="1"/>
      <dgm:spPr/>
      <dgm:t>
        <a:bodyPr/>
        <a:lstStyle/>
        <a:p>
          <a:endParaRPr lang="ru-RU"/>
        </a:p>
      </dgm:t>
    </dgm:pt>
    <dgm:pt modelId="{D5219940-D4E4-48C8-A54B-3EEC49A771AA}" type="parTrans" cxnId="{B5615B7B-A52C-43C3-8759-BCEC81EC6BFF}">
      <dgm:prSet/>
      <dgm:spPr/>
      <dgm:t>
        <a:bodyPr/>
        <a:lstStyle/>
        <a:p>
          <a:endParaRPr lang="ru-RU"/>
        </a:p>
      </dgm:t>
    </dgm:pt>
    <dgm:pt modelId="{4B87EA2C-6193-4290-8114-AC83E4A5A9A2}" type="sibTrans" cxnId="{B5615B7B-A52C-43C3-8759-BCEC81EC6BFF}">
      <dgm:prSet/>
      <dgm:spPr/>
      <dgm:t>
        <a:bodyPr/>
        <a:lstStyle/>
        <a:p>
          <a:endParaRPr lang="ru-RU"/>
        </a:p>
      </dgm:t>
    </dgm:pt>
    <dgm:pt modelId="{79953BAC-AE81-4900-BBD0-15E59E43F2F6}">
      <dgm:prSet phldrT="[Текст]" custT="1"/>
      <dgm:spPr/>
      <dgm:t>
        <a:bodyPr/>
        <a:lstStyle/>
        <a:p>
          <a:r>
            <a:rPr lang="ru-RU" sz="2000" dirty="0" err="1" smtClean="0"/>
            <a:t>самопрезентативная</a:t>
          </a:r>
          <a:endParaRPr lang="ru-RU" sz="2000" dirty="0"/>
        </a:p>
      </dgm:t>
    </dgm:pt>
    <dgm:pt modelId="{1B5706CE-B9B2-49DC-88F8-6E652FB770DF}" type="parTrans" cxnId="{9B6E4B95-8C1B-4634-A7DF-51FB2FE7381C}">
      <dgm:prSet/>
      <dgm:spPr/>
      <dgm:t>
        <a:bodyPr/>
        <a:lstStyle/>
        <a:p>
          <a:endParaRPr lang="ru-RU"/>
        </a:p>
      </dgm:t>
    </dgm:pt>
    <dgm:pt modelId="{B889BCDD-A15D-41A8-967E-121E51FF55E2}" type="sibTrans" cxnId="{9B6E4B95-8C1B-4634-A7DF-51FB2FE7381C}">
      <dgm:prSet/>
      <dgm:spPr/>
      <dgm:t>
        <a:bodyPr/>
        <a:lstStyle/>
        <a:p>
          <a:endParaRPr lang="ru-RU"/>
        </a:p>
      </dgm:t>
    </dgm:pt>
    <dgm:pt modelId="{0B0F163C-7544-4CB0-B9E0-FF07CF5CE834}">
      <dgm:prSet/>
      <dgm:spPr/>
      <dgm:t>
        <a:bodyPr/>
        <a:lstStyle/>
        <a:p>
          <a:r>
            <a:rPr lang="ru-RU" dirty="0" smtClean="0"/>
            <a:t>интерактивная</a:t>
          </a:r>
          <a:endParaRPr lang="ru-RU" dirty="0"/>
        </a:p>
      </dgm:t>
    </dgm:pt>
    <dgm:pt modelId="{826C385E-6B6C-455D-BBCB-730D3B41588B}" type="parTrans" cxnId="{FEB784D2-E5E7-4543-96E7-D9F244ED8B78}">
      <dgm:prSet/>
      <dgm:spPr/>
      <dgm:t>
        <a:bodyPr/>
        <a:lstStyle/>
        <a:p>
          <a:endParaRPr lang="ru-RU"/>
        </a:p>
      </dgm:t>
    </dgm:pt>
    <dgm:pt modelId="{D2B4FCEC-65CD-49C8-A7F8-F603AD686FD7}" type="sibTrans" cxnId="{FEB784D2-E5E7-4543-96E7-D9F244ED8B78}">
      <dgm:prSet/>
      <dgm:spPr/>
      <dgm:t>
        <a:bodyPr/>
        <a:lstStyle/>
        <a:p>
          <a:endParaRPr lang="ru-RU"/>
        </a:p>
      </dgm:t>
    </dgm:pt>
    <dgm:pt modelId="{80407544-8949-455A-A0AA-BE931AACDDE1}">
      <dgm:prSet/>
      <dgm:spPr/>
      <dgm:t>
        <a:bodyPr/>
        <a:lstStyle/>
        <a:p>
          <a:r>
            <a:rPr lang="ru-RU" dirty="0" smtClean="0"/>
            <a:t>аффективная</a:t>
          </a:r>
          <a:endParaRPr lang="ru-RU" dirty="0"/>
        </a:p>
      </dgm:t>
    </dgm:pt>
    <dgm:pt modelId="{32480072-7F0F-40B3-85D8-924607129D1D}" type="parTrans" cxnId="{59863393-A3F1-4A00-BD9A-7009BEC02E1E}">
      <dgm:prSet/>
      <dgm:spPr/>
      <dgm:t>
        <a:bodyPr/>
        <a:lstStyle/>
        <a:p>
          <a:endParaRPr lang="ru-RU"/>
        </a:p>
      </dgm:t>
    </dgm:pt>
    <dgm:pt modelId="{DBA368A4-EF7B-4D36-A7B0-CDB54DB893B0}" type="sibTrans" cxnId="{59863393-A3F1-4A00-BD9A-7009BEC02E1E}">
      <dgm:prSet/>
      <dgm:spPr/>
      <dgm:t>
        <a:bodyPr/>
        <a:lstStyle/>
        <a:p>
          <a:endParaRPr lang="ru-RU"/>
        </a:p>
      </dgm:t>
    </dgm:pt>
    <dgm:pt modelId="{7D231759-FE39-4C6E-8358-51EF52279090}" type="pres">
      <dgm:prSet presAssocID="{5EE879F1-4252-4D52-B274-E713EDA9DAE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240A284-B466-4CE8-BFAC-3B387C3989C3}" type="pres">
      <dgm:prSet presAssocID="{C4116875-9385-4F13-81C0-344F9A2F0945}" presName="centerShape" presStyleLbl="node0" presStyleIdx="0" presStyleCnt="1"/>
      <dgm:spPr/>
      <dgm:t>
        <a:bodyPr/>
        <a:lstStyle/>
        <a:p>
          <a:endParaRPr lang="ru-RU"/>
        </a:p>
      </dgm:t>
    </dgm:pt>
    <dgm:pt modelId="{58A8820A-EBCA-404E-905D-D9CC8708BD35}" type="pres">
      <dgm:prSet presAssocID="{9DEBF7F8-56E2-40E9-AF44-BFA9D1EAEF00}" presName="parTrans" presStyleLbl="bgSibTrans2D1" presStyleIdx="0" presStyleCnt="5"/>
      <dgm:spPr/>
    </dgm:pt>
    <dgm:pt modelId="{A5D88753-F051-4524-9CDD-CD197CD03E4B}" type="pres">
      <dgm:prSet presAssocID="{E500E12A-BEC6-4FA1-AF71-A09D1F95D1AD}" presName="node" presStyleLbl="node1" presStyleIdx="0" presStyleCnt="5">
        <dgm:presLayoutVars>
          <dgm:bulletEnabled val="1"/>
        </dgm:presLayoutVars>
      </dgm:prSet>
      <dgm:spPr/>
    </dgm:pt>
    <dgm:pt modelId="{3C960DA7-C3FF-4E66-BB75-FFE8FACE498A}" type="pres">
      <dgm:prSet presAssocID="{0C9C82AA-C13D-42A6-B76F-A3A97E022F06}" presName="parTrans" presStyleLbl="bgSibTrans2D1" presStyleIdx="1" presStyleCnt="5"/>
      <dgm:spPr/>
    </dgm:pt>
    <dgm:pt modelId="{374CD843-DF11-4CD1-8B90-9D40FD0744A2}" type="pres">
      <dgm:prSet presAssocID="{494F706D-6C5D-4740-A1F6-C5547F379EEA}" presName="node" presStyleLbl="node1" presStyleIdx="1" presStyleCnt="5">
        <dgm:presLayoutVars>
          <dgm:bulletEnabled val="1"/>
        </dgm:presLayoutVars>
      </dgm:prSet>
      <dgm:spPr/>
    </dgm:pt>
    <dgm:pt modelId="{4C266164-94F1-44FA-BCDE-113F82E4EAA6}" type="pres">
      <dgm:prSet presAssocID="{1B5706CE-B9B2-49DC-88F8-6E652FB770DF}" presName="parTrans" presStyleLbl="bgSibTrans2D1" presStyleIdx="2" presStyleCnt="5"/>
      <dgm:spPr/>
    </dgm:pt>
    <dgm:pt modelId="{22E135C5-9210-432E-960A-D388B4A2C5CA}" type="pres">
      <dgm:prSet presAssocID="{79953BAC-AE81-4900-BBD0-15E59E43F2F6}" presName="node" presStyleLbl="node1" presStyleIdx="2" presStyleCnt="5">
        <dgm:presLayoutVars>
          <dgm:bulletEnabled val="1"/>
        </dgm:presLayoutVars>
      </dgm:prSet>
      <dgm:spPr/>
    </dgm:pt>
    <dgm:pt modelId="{5C12910E-A8B7-4994-AD19-593A76A2AAFD}" type="pres">
      <dgm:prSet presAssocID="{826C385E-6B6C-455D-BBCB-730D3B41588B}" presName="parTrans" presStyleLbl="bgSibTrans2D1" presStyleIdx="3" presStyleCnt="5"/>
      <dgm:spPr/>
    </dgm:pt>
    <dgm:pt modelId="{CF7B803E-9B50-4EE5-A452-9FC042C334B3}" type="pres">
      <dgm:prSet presAssocID="{0B0F163C-7544-4CB0-B9E0-FF07CF5CE834}" presName="node" presStyleLbl="node1" presStyleIdx="3" presStyleCnt="5">
        <dgm:presLayoutVars>
          <dgm:bulletEnabled val="1"/>
        </dgm:presLayoutVars>
      </dgm:prSet>
      <dgm:spPr/>
    </dgm:pt>
    <dgm:pt modelId="{00BD4389-11EB-496B-801F-5EC096326BB0}" type="pres">
      <dgm:prSet presAssocID="{32480072-7F0F-40B3-85D8-924607129D1D}" presName="parTrans" presStyleLbl="bgSibTrans2D1" presStyleIdx="4" presStyleCnt="5"/>
      <dgm:spPr/>
    </dgm:pt>
    <dgm:pt modelId="{7DD9636A-03AB-409E-8F4C-5244F441DB96}" type="pres">
      <dgm:prSet presAssocID="{80407544-8949-455A-A0AA-BE931AACDDE1}" presName="node" presStyleLbl="node1" presStyleIdx="4" presStyleCnt="5">
        <dgm:presLayoutVars>
          <dgm:bulletEnabled val="1"/>
        </dgm:presLayoutVars>
      </dgm:prSet>
      <dgm:spPr/>
    </dgm:pt>
  </dgm:ptLst>
  <dgm:cxnLst>
    <dgm:cxn modelId="{59863393-A3F1-4A00-BD9A-7009BEC02E1E}" srcId="{C4116875-9385-4F13-81C0-344F9A2F0945}" destId="{80407544-8949-455A-A0AA-BE931AACDDE1}" srcOrd="4" destOrd="0" parTransId="{32480072-7F0F-40B3-85D8-924607129D1D}" sibTransId="{DBA368A4-EF7B-4D36-A7B0-CDB54DB893B0}"/>
    <dgm:cxn modelId="{92CC1D80-E5B2-483F-9FCC-E437725C9456}" type="presOf" srcId="{0C9C82AA-C13D-42A6-B76F-A3A97E022F06}" destId="{3C960DA7-C3FF-4E66-BB75-FFE8FACE498A}" srcOrd="0" destOrd="0" presId="urn:microsoft.com/office/officeart/2005/8/layout/radial4"/>
    <dgm:cxn modelId="{02FA5C62-39E9-4FE3-ABDE-8207BCDBF39A}" srcId="{5EE879F1-4252-4D52-B274-E713EDA9DAEF}" destId="{42EC6938-10E8-4C3F-8792-4D73A5A471A1}" srcOrd="1" destOrd="0" parTransId="{2CCBDADA-390E-4820-9CF3-276A8326A0A7}" sibTransId="{98A1EB4A-135D-41BF-B354-BA3FD59145B4}"/>
    <dgm:cxn modelId="{7F800457-B5EC-4D24-A5C2-94439F5824A7}" srcId="{5EE879F1-4252-4D52-B274-E713EDA9DAEF}" destId="{1367326E-9E97-4FA5-A546-C8D59AB79824}" srcOrd="2" destOrd="0" parTransId="{B9F5A025-C63B-43C2-A7C5-FBBDB0EEBBA5}" sibTransId="{737C543A-55CC-4BC5-A93C-1EF36E16B841}"/>
    <dgm:cxn modelId="{8213D011-68AA-4AA8-BA76-3B914D813BEC}" srcId="{42EC6938-10E8-4C3F-8792-4D73A5A471A1}" destId="{3ABC725A-3420-4660-8DA5-366AD3BED486}" srcOrd="0" destOrd="0" parTransId="{3AADCD67-9930-47A4-858C-D96B9A331672}" sibTransId="{788F874E-7948-41C4-B746-420BA2DA34FA}"/>
    <dgm:cxn modelId="{B5615B7B-A52C-43C3-8759-BCEC81EC6BFF}" srcId="{1367326E-9E97-4FA5-A546-C8D59AB79824}" destId="{223650B6-D800-44D7-80B0-3D287FD012C3}" srcOrd="1" destOrd="0" parTransId="{D5219940-D4E4-48C8-A54B-3EEC49A771AA}" sibTransId="{4B87EA2C-6193-4290-8114-AC83E4A5A9A2}"/>
    <dgm:cxn modelId="{28816DCD-26A3-4FE4-BE25-D85CF4D9DB51}" type="presOf" srcId="{9DEBF7F8-56E2-40E9-AF44-BFA9D1EAEF00}" destId="{58A8820A-EBCA-404E-905D-D9CC8708BD35}" srcOrd="0" destOrd="0" presId="urn:microsoft.com/office/officeart/2005/8/layout/radial4"/>
    <dgm:cxn modelId="{B74FBB7B-6EC3-42A9-84D0-07F73D2396D9}" srcId="{42EC6938-10E8-4C3F-8792-4D73A5A471A1}" destId="{4D705377-F9D0-4B42-BA17-EA796F025C1E}" srcOrd="1" destOrd="0" parTransId="{273021D4-B0A1-4CBF-A139-4BC4B87A468F}" sibTransId="{F7FA1166-39AE-442C-BE52-BAC1E031303E}"/>
    <dgm:cxn modelId="{48409DA4-F270-43B3-ABC1-3428745A7AC6}" type="presOf" srcId="{494F706D-6C5D-4740-A1F6-C5547F379EEA}" destId="{374CD843-DF11-4CD1-8B90-9D40FD0744A2}" srcOrd="0" destOrd="0" presId="urn:microsoft.com/office/officeart/2005/8/layout/radial4"/>
    <dgm:cxn modelId="{A9AA3397-0779-4E1E-9E7E-2756A3C51656}" type="presOf" srcId="{1B5706CE-B9B2-49DC-88F8-6E652FB770DF}" destId="{4C266164-94F1-44FA-BCDE-113F82E4EAA6}" srcOrd="0" destOrd="0" presId="urn:microsoft.com/office/officeart/2005/8/layout/radial4"/>
    <dgm:cxn modelId="{F2A140B1-E952-4C12-B7AC-781BA4EB8FEB}" srcId="{1367326E-9E97-4FA5-A546-C8D59AB79824}" destId="{D91FA462-5F60-4BF9-B63D-513E1820AB2F}" srcOrd="0" destOrd="0" parTransId="{C237297C-7E0C-4FEE-8694-17DF498DE228}" sibTransId="{3EC7D4B7-1961-4AD6-BCCE-C4906836810E}"/>
    <dgm:cxn modelId="{FEB784D2-E5E7-4543-96E7-D9F244ED8B78}" srcId="{C4116875-9385-4F13-81C0-344F9A2F0945}" destId="{0B0F163C-7544-4CB0-B9E0-FF07CF5CE834}" srcOrd="3" destOrd="0" parTransId="{826C385E-6B6C-455D-BBCB-730D3B41588B}" sibTransId="{D2B4FCEC-65CD-49C8-A7F8-F603AD686FD7}"/>
    <dgm:cxn modelId="{27248ED1-98AF-43AC-8753-465BCE34A999}" type="presOf" srcId="{79953BAC-AE81-4900-BBD0-15E59E43F2F6}" destId="{22E135C5-9210-432E-960A-D388B4A2C5CA}" srcOrd="0" destOrd="0" presId="urn:microsoft.com/office/officeart/2005/8/layout/radial4"/>
    <dgm:cxn modelId="{76254745-CC6E-48AE-9B9A-D9567D2FBEBE}" type="presOf" srcId="{80407544-8949-455A-A0AA-BE931AACDDE1}" destId="{7DD9636A-03AB-409E-8F4C-5244F441DB96}" srcOrd="0" destOrd="0" presId="urn:microsoft.com/office/officeart/2005/8/layout/radial4"/>
    <dgm:cxn modelId="{9B6E4B95-8C1B-4634-A7DF-51FB2FE7381C}" srcId="{C4116875-9385-4F13-81C0-344F9A2F0945}" destId="{79953BAC-AE81-4900-BBD0-15E59E43F2F6}" srcOrd="2" destOrd="0" parTransId="{1B5706CE-B9B2-49DC-88F8-6E652FB770DF}" sibTransId="{B889BCDD-A15D-41A8-967E-121E51FF55E2}"/>
    <dgm:cxn modelId="{0BF0BFAF-BC19-42EB-B93D-8C6BC7DF0079}" type="presOf" srcId="{5EE879F1-4252-4D52-B274-E713EDA9DAEF}" destId="{7D231759-FE39-4C6E-8358-51EF52279090}" srcOrd="0" destOrd="0" presId="urn:microsoft.com/office/officeart/2005/8/layout/radial4"/>
    <dgm:cxn modelId="{39067023-3CEB-41B5-A1E6-167CF85C82C2}" type="presOf" srcId="{C4116875-9385-4F13-81C0-344F9A2F0945}" destId="{3240A284-B466-4CE8-BFAC-3B387C3989C3}" srcOrd="0" destOrd="0" presId="urn:microsoft.com/office/officeart/2005/8/layout/radial4"/>
    <dgm:cxn modelId="{8604F75A-C421-407D-9AB1-46AB5955ECAD}" type="presOf" srcId="{32480072-7F0F-40B3-85D8-924607129D1D}" destId="{00BD4389-11EB-496B-801F-5EC096326BB0}" srcOrd="0" destOrd="0" presId="urn:microsoft.com/office/officeart/2005/8/layout/radial4"/>
    <dgm:cxn modelId="{453C1629-B7CA-4C60-96C6-AEFBDBAB7C2F}" srcId="{C4116875-9385-4F13-81C0-344F9A2F0945}" destId="{E500E12A-BEC6-4FA1-AF71-A09D1F95D1AD}" srcOrd="0" destOrd="0" parTransId="{9DEBF7F8-56E2-40E9-AF44-BFA9D1EAEF00}" sibTransId="{D057F984-DE59-4E29-A6F6-0D2C438C0417}"/>
    <dgm:cxn modelId="{A25C5924-6DB2-4FAD-9B85-37932E50585E}" type="presOf" srcId="{826C385E-6B6C-455D-BBCB-730D3B41588B}" destId="{5C12910E-A8B7-4994-AD19-593A76A2AAFD}" srcOrd="0" destOrd="0" presId="urn:microsoft.com/office/officeart/2005/8/layout/radial4"/>
    <dgm:cxn modelId="{8C70C4FE-2BBF-47D1-9A10-E38883445406}" type="presOf" srcId="{E500E12A-BEC6-4FA1-AF71-A09D1F95D1AD}" destId="{A5D88753-F051-4524-9CDD-CD197CD03E4B}" srcOrd="0" destOrd="0" presId="urn:microsoft.com/office/officeart/2005/8/layout/radial4"/>
    <dgm:cxn modelId="{DD4867B4-8E43-428F-8693-787E83AFD398}" srcId="{5EE879F1-4252-4D52-B274-E713EDA9DAEF}" destId="{C4116875-9385-4F13-81C0-344F9A2F0945}" srcOrd="0" destOrd="0" parTransId="{52ACAE97-ED0C-460E-8121-EB40ECB29EF6}" sibTransId="{DDA51DE5-4A8E-448B-BFCC-90F942F012FC}"/>
    <dgm:cxn modelId="{2651FE27-ECB2-4D65-AFA5-DD96CF171BA7}" type="presOf" srcId="{0B0F163C-7544-4CB0-B9E0-FF07CF5CE834}" destId="{CF7B803E-9B50-4EE5-A452-9FC042C334B3}" srcOrd="0" destOrd="0" presId="urn:microsoft.com/office/officeart/2005/8/layout/radial4"/>
    <dgm:cxn modelId="{448752DE-EBFD-4007-BAD7-0B4CF3892795}" srcId="{C4116875-9385-4F13-81C0-344F9A2F0945}" destId="{494F706D-6C5D-4740-A1F6-C5547F379EEA}" srcOrd="1" destOrd="0" parTransId="{0C9C82AA-C13D-42A6-B76F-A3A97E022F06}" sibTransId="{CD3A918B-E9B1-4EE0-8F79-AF8B3116C1F3}"/>
    <dgm:cxn modelId="{BBB0BBAE-21E2-4C5F-8BD5-499937853129}" type="presParOf" srcId="{7D231759-FE39-4C6E-8358-51EF52279090}" destId="{3240A284-B466-4CE8-BFAC-3B387C3989C3}" srcOrd="0" destOrd="0" presId="urn:microsoft.com/office/officeart/2005/8/layout/radial4"/>
    <dgm:cxn modelId="{10CB292E-5437-4ADB-BF85-2FB60E21DF0F}" type="presParOf" srcId="{7D231759-FE39-4C6E-8358-51EF52279090}" destId="{58A8820A-EBCA-404E-905D-D9CC8708BD35}" srcOrd="1" destOrd="0" presId="urn:microsoft.com/office/officeart/2005/8/layout/radial4"/>
    <dgm:cxn modelId="{8519DEF2-6938-49D3-A7FC-3C0904E09A03}" type="presParOf" srcId="{7D231759-FE39-4C6E-8358-51EF52279090}" destId="{A5D88753-F051-4524-9CDD-CD197CD03E4B}" srcOrd="2" destOrd="0" presId="urn:microsoft.com/office/officeart/2005/8/layout/radial4"/>
    <dgm:cxn modelId="{C28B10B4-0F74-4F19-A818-2856E3CC0125}" type="presParOf" srcId="{7D231759-FE39-4C6E-8358-51EF52279090}" destId="{3C960DA7-C3FF-4E66-BB75-FFE8FACE498A}" srcOrd="3" destOrd="0" presId="urn:microsoft.com/office/officeart/2005/8/layout/radial4"/>
    <dgm:cxn modelId="{15EFC078-5552-4A58-8E82-C81C12A1BC41}" type="presParOf" srcId="{7D231759-FE39-4C6E-8358-51EF52279090}" destId="{374CD843-DF11-4CD1-8B90-9D40FD0744A2}" srcOrd="4" destOrd="0" presId="urn:microsoft.com/office/officeart/2005/8/layout/radial4"/>
    <dgm:cxn modelId="{05FBFD54-0D7F-4606-A5E7-E867F77B2AE8}" type="presParOf" srcId="{7D231759-FE39-4C6E-8358-51EF52279090}" destId="{4C266164-94F1-44FA-BCDE-113F82E4EAA6}" srcOrd="5" destOrd="0" presId="urn:microsoft.com/office/officeart/2005/8/layout/radial4"/>
    <dgm:cxn modelId="{B56CFE3E-D9BA-4BFB-B9A9-2A4F343A3BFF}" type="presParOf" srcId="{7D231759-FE39-4C6E-8358-51EF52279090}" destId="{22E135C5-9210-432E-960A-D388B4A2C5CA}" srcOrd="6" destOrd="0" presId="urn:microsoft.com/office/officeart/2005/8/layout/radial4"/>
    <dgm:cxn modelId="{EB0AED74-9718-452A-A175-49E19B3EEB44}" type="presParOf" srcId="{7D231759-FE39-4C6E-8358-51EF52279090}" destId="{5C12910E-A8B7-4994-AD19-593A76A2AAFD}" srcOrd="7" destOrd="0" presId="urn:microsoft.com/office/officeart/2005/8/layout/radial4"/>
    <dgm:cxn modelId="{4BB3ABDE-E596-4738-B356-6853783352AA}" type="presParOf" srcId="{7D231759-FE39-4C6E-8358-51EF52279090}" destId="{CF7B803E-9B50-4EE5-A452-9FC042C334B3}" srcOrd="8" destOrd="0" presId="urn:microsoft.com/office/officeart/2005/8/layout/radial4"/>
    <dgm:cxn modelId="{7BF6F8D8-F7F3-49CB-BA8F-82B1E56AAD68}" type="presParOf" srcId="{7D231759-FE39-4C6E-8358-51EF52279090}" destId="{00BD4389-11EB-496B-801F-5EC096326BB0}" srcOrd="9" destOrd="0" presId="urn:microsoft.com/office/officeart/2005/8/layout/radial4"/>
    <dgm:cxn modelId="{60A9773F-9DDF-4AD0-9AAE-53B24B57BCA3}" type="presParOf" srcId="{7D231759-FE39-4C6E-8358-51EF52279090}" destId="{7DD9636A-03AB-409E-8F4C-5244F441DB96}" srcOrd="10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808A-6CFC-452A-ABDF-993A4B63C08E}" type="datetimeFigureOut">
              <a:rPr lang="ru-RU" smtClean="0"/>
              <a:t>24.01.2011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B6F1-5B6B-48CD-A1E0-713F36881AB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808A-6CFC-452A-ABDF-993A4B63C08E}" type="datetimeFigureOut">
              <a:rPr lang="ru-RU" smtClean="0"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B6F1-5B6B-48CD-A1E0-713F36881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808A-6CFC-452A-ABDF-993A4B63C08E}" type="datetimeFigureOut">
              <a:rPr lang="ru-RU" smtClean="0"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B6F1-5B6B-48CD-A1E0-713F36881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808A-6CFC-452A-ABDF-993A4B63C08E}" type="datetimeFigureOut">
              <a:rPr lang="ru-RU" smtClean="0"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B6F1-5B6B-48CD-A1E0-713F36881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808A-6CFC-452A-ABDF-993A4B63C08E}" type="datetimeFigureOut">
              <a:rPr lang="ru-RU" smtClean="0"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B6F1-5B6B-48CD-A1E0-713F36881AB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808A-6CFC-452A-ABDF-993A4B63C08E}" type="datetimeFigureOut">
              <a:rPr lang="ru-RU" smtClean="0"/>
              <a:t>24.01.2011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B6F1-5B6B-48CD-A1E0-713F36881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808A-6CFC-452A-ABDF-993A4B63C08E}" type="datetimeFigureOut">
              <a:rPr lang="ru-RU" smtClean="0"/>
              <a:t>24.01.2011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B6F1-5B6B-48CD-A1E0-713F36881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808A-6CFC-452A-ABDF-993A4B63C08E}" type="datetimeFigureOut">
              <a:rPr lang="ru-RU" smtClean="0"/>
              <a:t>24.01.2011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B6F1-5B6B-48CD-A1E0-713F36881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808A-6CFC-452A-ABDF-993A4B63C08E}" type="datetimeFigureOut">
              <a:rPr lang="ru-RU" smtClean="0"/>
              <a:t>24.01.2011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B6F1-5B6B-48CD-A1E0-713F36881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808A-6CFC-452A-ABDF-993A4B63C08E}" type="datetimeFigureOut">
              <a:rPr lang="ru-RU" smtClean="0"/>
              <a:t>24.01.2011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B6F1-5B6B-48CD-A1E0-713F36881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808A-6CFC-452A-ABDF-993A4B63C08E}" type="datetimeFigureOut">
              <a:rPr lang="ru-RU" smtClean="0"/>
              <a:t>24.01.2011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20FB6F1-5B6B-48CD-A1E0-713F36881AB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40808A-6CFC-452A-ABDF-993A4B63C08E}" type="datetimeFigureOut">
              <a:rPr lang="ru-RU" smtClean="0"/>
              <a:t>24.01.2011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0FB6F1-5B6B-48CD-A1E0-713F36881AB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Роль межличностных отношений в образовательном процессе.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Избегание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«Черепаха»</a:t>
            </a:r>
          </a:p>
          <a:p>
            <a:pPr>
              <a:buNone/>
            </a:pPr>
            <a:r>
              <a:rPr lang="ru-RU" sz="3200" dirty="0" smtClean="0"/>
              <a:t>Отсутствие стремления к кооперации и тенденции к достижению собственных целей. Это стратегия ухода под панцирь, т.е. отказа от достижения личной цели и от участия во взаимоотношениях с окружающими.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Сотрудничество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«Сова»</a:t>
            </a:r>
          </a:p>
          <a:p>
            <a:pPr>
              <a:buNone/>
            </a:pPr>
            <a:r>
              <a:rPr lang="ru-RU" sz="3200" dirty="0" smtClean="0"/>
              <a:t>Участники конфликтной ситуации приходят к альтернативе, полностью удовлетворяющей интересы обеих сторон. Это стратегия открытой и честной конфронтации. Ценят и цели, и взаимоотношения.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b="1" dirty="0" smtClean="0"/>
              <a:t>Цель: </a:t>
            </a:r>
          </a:p>
          <a:p>
            <a:pPr>
              <a:buNone/>
            </a:pPr>
            <a:r>
              <a:rPr lang="ru-RU" sz="3600" dirty="0" smtClean="0"/>
              <a:t>Рассмотреть  структуру педагогического общения и осуществление практического поиска организационных форм эффективного взаимодействия субъектов образовательного процесса.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/>
              <a:t>Задачи: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Познакомить с теоретическими основами стиля и структуры педагогического общения.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учитель.bmp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rgbClr val="0070C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785786" y="428604"/>
            <a:ext cx="7858180" cy="628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педагогического общения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3050"/>
          <a:ext cx="8229600" cy="5072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Две жизненные заботы: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sz="3200" dirty="0" smtClean="0"/>
              <a:t>Достичь личных целей (которые могут субъективно переживаться как очень важные либо маловажные).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200" dirty="0" smtClean="0"/>
              <a:t>Сохранить хорошие взаимоотношения с другими людьми (что также может переживаться как важное или маловажное условие)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Соревнование (конкуренция)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«Акула»</a:t>
            </a:r>
          </a:p>
          <a:p>
            <a:pPr>
              <a:buNone/>
            </a:pPr>
            <a:r>
              <a:rPr lang="ru-RU" sz="4000" dirty="0" smtClean="0"/>
              <a:t>Стремление  добиться удовлетворения своих интересов в ущерб другому. Это силовая стратегия, цели очень важны, взаимоотношения нет.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Приспособление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«Медвежонок»</a:t>
            </a:r>
          </a:p>
          <a:p>
            <a:pPr>
              <a:buNone/>
            </a:pPr>
            <a:r>
              <a:rPr lang="ru-RU" sz="3200" dirty="0" smtClean="0"/>
              <a:t>Принесение в жертву собственных интересов ради другого. Стратегия сдерживания острых углов. </a:t>
            </a:r>
            <a:r>
              <a:rPr lang="ru-RU" sz="3200" dirty="0" smtClean="0"/>
              <a:t>В</a:t>
            </a:r>
            <a:r>
              <a:rPr lang="ru-RU" sz="3200" dirty="0" smtClean="0"/>
              <a:t>заимоотношения важны, цели- нет. Хотят, чтобы их принимали и любили, ради чего жертвуют целями.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Компромисс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«Лиса»</a:t>
            </a:r>
          </a:p>
          <a:p>
            <a:pPr>
              <a:buNone/>
            </a:pPr>
            <a:r>
              <a:rPr lang="ru-RU" sz="3200" dirty="0" smtClean="0"/>
              <a:t>Умеренно- и цели, и взаимоотношения. Готовы отказаться от некоторых целей, чтобы сохранить взаимоотношения.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237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Роль межличностных отношений в образовательном процессе.</vt:lpstr>
      <vt:lpstr>Слайд 2</vt:lpstr>
      <vt:lpstr>Слайд 3</vt:lpstr>
      <vt:lpstr>Слайд 4</vt:lpstr>
      <vt:lpstr>Функции педагогического общения</vt:lpstr>
      <vt:lpstr>Две жизненные заботы: </vt:lpstr>
      <vt:lpstr>Соревнование (конкуренция)</vt:lpstr>
      <vt:lpstr>Приспособление </vt:lpstr>
      <vt:lpstr>Компромисс </vt:lpstr>
      <vt:lpstr>Избегание </vt:lpstr>
      <vt:lpstr>Сотрудничество </vt:lpstr>
    </vt:vector>
  </TitlesOfParts>
  <Company>МОУ "Верхоледская ООШ"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межличностных отношений в образовательном процессе.</dc:title>
  <dc:creator>Скрябина Виктория Николаевна</dc:creator>
  <cp:lastModifiedBy>Скрябина Виктория Николаевна</cp:lastModifiedBy>
  <cp:revision>7</cp:revision>
  <dcterms:created xsi:type="dcterms:W3CDTF">2011-01-24T19:09:44Z</dcterms:created>
  <dcterms:modified xsi:type="dcterms:W3CDTF">2011-01-24T20:11:54Z</dcterms:modified>
</cp:coreProperties>
</file>