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5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94E73D-927E-4B60-BFE4-8133BFEAB525}" type="doc">
      <dgm:prSet loTypeId="urn:microsoft.com/office/officeart/2005/8/layout/radial6" loCatId="relationship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CCCD7A97-8456-487A-B753-61B4F8C9503E}">
      <dgm:prSet phldrT="[Текст]"/>
      <dgm:spPr/>
      <dgm:t>
        <a:bodyPr/>
        <a:lstStyle/>
        <a:p>
          <a:r>
            <a:rPr lang="ru-RU" dirty="0" smtClean="0">
              <a:solidFill>
                <a:srgbClr val="C00000"/>
              </a:solidFill>
            </a:rPr>
            <a:t>Я</a:t>
          </a:r>
          <a:endParaRPr lang="ru-RU" dirty="0">
            <a:solidFill>
              <a:srgbClr val="C00000"/>
            </a:solidFill>
          </a:endParaRPr>
        </a:p>
      </dgm:t>
    </dgm:pt>
    <dgm:pt modelId="{93B1F699-7C07-40F8-9A91-C14EE9E672A3}" type="parTrans" cxnId="{A1D9C3CC-921A-48AF-9C90-41F6DB54A6FD}">
      <dgm:prSet/>
      <dgm:spPr/>
      <dgm:t>
        <a:bodyPr/>
        <a:lstStyle/>
        <a:p>
          <a:endParaRPr lang="ru-RU"/>
        </a:p>
      </dgm:t>
    </dgm:pt>
    <dgm:pt modelId="{230A14EC-D2FE-4D9D-A8EE-25D8EECBC70B}" type="sibTrans" cxnId="{A1D9C3CC-921A-48AF-9C90-41F6DB54A6FD}">
      <dgm:prSet/>
      <dgm:spPr/>
      <dgm:t>
        <a:bodyPr/>
        <a:lstStyle/>
        <a:p>
          <a:endParaRPr lang="ru-RU"/>
        </a:p>
      </dgm:t>
    </dgm:pt>
    <dgm:pt modelId="{5D3B2386-DE42-47CC-B7DC-3FCDDC5B1100}">
      <dgm:prSet phldrT="[Текст]"/>
      <dgm:spPr/>
      <dgm:t>
        <a:bodyPr/>
        <a:lstStyle/>
        <a:p>
          <a:r>
            <a:rPr lang="ru-RU" b="1" i="1" dirty="0" smtClean="0">
              <a:solidFill>
                <a:schemeClr val="tx1"/>
              </a:solidFill>
            </a:rPr>
            <a:t>Я - индивидуальность</a:t>
          </a:r>
          <a:endParaRPr lang="ru-RU" dirty="0">
            <a:solidFill>
              <a:schemeClr val="tx1"/>
            </a:solidFill>
          </a:endParaRPr>
        </a:p>
      </dgm:t>
    </dgm:pt>
    <dgm:pt modelId="{3DE41448-3883-4BEB-937E-9B362F862342}" type="parTrans" cxnId="{4CFF4FD6-EDA2-4340-9EDB-F4EBA0366AE4}">
      <dgm:prSet/>
      <dgm:spPr/>
      <dgm:t>
        <a:bodyPr/>
        <a:lstStyle/>
        <a:p>
          <a:endParaRPr lang="ru-RU"/>
        </a:p>
      </dgm:t>
    </dgm:pt>
    <dgm:pt modelId="{AD219CEC-D859-4BB7-A91C-7642636A03FA}" type="sibTrans" cxnId="{4CFF4FD6-EDA2-4340-9EDB-F4EBA0366AE4}">
      <dgm:prSet/>
      <dgm:spPr/>
      <dgm:t>
        <a:bodyPr/>
        <a:lstStyle/>
        <a:p>
          <a:endParaRPr lang="ru-RU"/>
        </a:p>
      </dgm:t>
    </dgm:pt>
    <dgm:pt modelId="{591D4B47-0959-4957-AA44-7A95CA20E504}">
      <dgm:prSet phldrT="[Текст]"/>
      <dgm:spPr/>
      <dgm:t>
        <a:bodyPr/>
        <a:lstStyle/>
        <a:p>
          <a:r>
            <a:rPr lang="ru-RU" b="1" i="1" dirty="0" smtClean="0">
              <a:solidFill>
                <a:schemeClr val="tx1"/>
              </a:solidFill>
            </a:rPr>
            <a:t>Я - поликультурное</a:t>
          </a:r>
          <a:endParaRPr lang="ru-RU" dirty="0">
            <a:solidFill>
              <a:schemeClr val="tx1"/>
            </a:solidFill>
          </a:endParaRPr>
        </a:p>
      </dgm:t>
    </dgm:pt>
    <dgm:pt modelId="{F0385052-E117-4B4B-B413-A9F316CB9F00}" type="parTrans" cxnId="{22DE3FAA-37BE-4468-B5CB-3A358AD6CAED}">
      <dgm:prSet/>
      <dgm:spPr/>
      <dgm:t>
        <a:bodyPr/>
        <a:lstStyle/>
        <a:p>
          <a:endParaRPr lang="ru-RU"/>
        </a:p>
      </dgm:t>
    </dgm:pt>
    <dgm:pt modelId="{6AA52412-4608-43F0-A1C0-9F06D6CB1510}" type="sibTrans" cxnId="{22DE3FAA-37BE-4468-B5CB-3A358AD6CAED}">
      <dgm:prSet/>
      <dgm:spPr/>
      <dgm:t>
        <a:bodyPr/>
        <a:lstStyle/>
        <a:p>
          <a:endParaRPr lang="ru-RU"/>
        </a:p>
      </dgm:t>
    </dgm:pt>
    <dgm:pt modelId="{9C3EF033-F027-4644-AB2D-A24DB2853750}">
      <dgm:prSet phldrT="[Текст]"/>
      <dgm:spPr/>
      <dgm:t>
        <a:bodyPr/>
        <a:lstStyle/>
        <a:p>
          <a:r>
            <a:rPr lang="ru-RU" b="1" i="1" dirty="0" smtClean="0">
              <a:solidFill>
                <a:schemeClr val="tx1"/>
              </a:solidFill>
            </a:rPr>
            <a:t>Я - человек Мира</a:t>
          </a:r>
          <a:endParaRPr lang="ru-RU" dirty="0">
            <a:solidFill>
              <a:schemeClr val="tx1"/>
            </a:solidFill>
          </a:endParaRPr>
        </a:p>
      </dgm:t>
    </dgm:pt>
    <dgm:pt modelId="{25404136-33FE-466D-9855-22FED7C082FF}" type="parTrans" cxnId="{9B4DAEFC-594C-4486-BAD1-DE43A6615F5B}">
      <dgm:prSet/>
      <dgm:spPr/>
      <dgm:t>
        <a:bodyPr/>
        <a:lstStyle/>
        <a:p>
          <a:endParaRPr lang="ru-RU"/>
        </a:p>
      </dgm:t>
    </dgm:pt>
    <dgm:pt modelId="{ABD1972A-F5C4-41AD-9FAC-3F27117C4063}" type="sibTrans" cxnId="{9B4DAEFC-594C-4486-BAD1-DE43A6615F5B}">
      <dgm:prSet/>
      <dgm:spPr/>
      <dgm:t>
        <a:bodyPr/>
        <a:lstStyle/>
        <a:p>
          <a:endParaRPr lang="ru-RU"/>
        </a:p>
      </dgm:t>
    </dgm:pt>
    <dgm:pt modelId="{BF88B980-0CC1-485E-9DDA-B5F300453FB3}">
      <dgm:prSet/>
      <dgm:spPr/>
      <dgm:t>
        <a:bodyPr/>
        <a:lstStyle/>
        <a:p>
          <a:r>
            <a:rPr lang="ru-RU" b="1" i="1" baseline="0" dirty="0" smtClean="0">
              <a:solidFill>
                <a:schemeClr val="tx1"/>
              </a:solidFill>
            </a:rPr>
            <a:t>Я - этническое </a:t>
          </a:r>
          <a:endParaRPr lang="ru-RU" b="1" i="1" baseline="0" dirty="0">
            <a:solidFill>
              <a:schemeClr val="tx1"/>
            </a:solidFill>
          </a:endParaRPr>
        </a:p>
      </dgm:t>
    </dgm:pt>
    <dgm:pt modelId="{A97EF6CA-0E3A-48A7-8C78-CD1C12853863}" type="parTrans" cxnId="{ECF5775A-6CCA-4EE5-AD1C-04C879A390F3}">
      <dgm:prSet/>
      <dgm:spPr/>
      <dgm:t>
        <a:bodyPr/>
        <a:lstStyle/>
        <a:p>
          <a:endParaRPr lang="ru-RU"/>
        </a:p>
      </dgm:t>
    </dgm:pt>
    <dgm:pt modelId="{E0FC645C-1E63-4125-9052-998B975BFBB5}" type="sibTrans" cxnId="{ECF5775A-6CCA-4EE5-AD1C-04C879A390F3}">
      <dgm:prSet/>
      <dgm:spPr/>
      <dgm:t>
        <a:bodyPr/>
        <a:lstStyle/>
        <a:p>
          <a:endParaRPr lang="ru-RU"/>
        </a:p>
      </dgm:t>
    </dgm:pt>
    <dgm:pt modelId="{7B2A642C-6935-4796-A6AA-2672C122EA1F}">
      <dgm:prSet/>
      <dgm:spPr/>
      <dgm:t>
        <a:bodyPr/>
        <a:lstStyle/>
        <a:p>
          <a:r>
            <a:rPr lang="ru-RU" b="1" i="1" baseline="0" dirty="0" smtClean="0">
              <a:solidFill>
                <a:schemeClr val="tx1"/>
              </a:solidFill>
            </a:rPr>
            <a:t>Я - национальное</a:t>
          </a:r>
          <a:endParaRPr lang="ru-RU" b="1" i="1" baseline="0" dirty="0">
            <a:solidFill>
              <a:schemeClr val="tx1"/>
            </a:solidFill>
          </a:endParaRPr>
        </a:p>
      </dgm:t>
    </dgm:pt>
    <dgm:pt modelId="{FA5D1602-CDCC-45ED-B4F9-022B89E9957A}" type="parTrans" cxnId="{9E4656BD-184C-4098-A65C-1465DD19CC2B}">
      <dgm:prSet/>
      <dgm:spPr/>
      <dgm:t>
        <a:bodyPr/>
        <a:lstStyle/>
        <a:p>
          <a:endParaRPr lang="ru-RU"/>
        </a:p>
      </dgm:t>
    </dgm:pt>
    <dgm:pt modelId="{33E496A1-98CB-4100-91EB-4C90B706BC37}" type="sibTrans" cxnId="{9E4656BD-184C-4098-A65C-1465DD19CC2B}">
      <dgm:prSet/>
      <dgm:spPr/>
      <dgm:t>
        <a:bodyPr/>
        <a:lstStyle/>
        <a:p>
          <a:endParaRPr lang="ru-RU"/>
        </a:p>
      </dgm:t>
    </dgm:pt>
    <dgm:pt modelId="{49B4B9DE-FD70-4F4D-A8DE-8EE0338316B6}" type="pres">
      <dgm:prSet presAssocID="{F994E73D-927E-4B60-BFE4-8133BFEAB52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73959EE-635B-452C-99A8-94A12425ECAD}" type="pres">
      <dgm:prSet presAssocID="{CCCD7A97-8456-487A-B753-61B4F8C9503E}" presName="centerShape" presStyleLbl="node0" presStyleIdx="0" presStyleCnt="1" custLinFactNeighborX="-295" custLinFactNeighborY="1671"/>
      <dgm:spPr/>
      <dgm:t>
        <a:bodyPr/>
        <a:lstStyle/>
        <a:p>
          <a:endParaRPr lang="ru-RU"/>
        </a:p>
      </dgm:t>
    </dgm:pt>
    <dgm:pt modelId="{FAA8E74B-087B-4E51-8B54-DD2E6B08AC2D}" type="pres">
      <dgm:prSet presAssocID="{5D3B2386-DE42-47CC-B7DC-3FCDDC5B1100}" presName="node" presStyleLbl="node1" presStyleIdx="0" presStyleCnt="5" custScaleX="2181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49BE81-2D62-4F2E-A1C5-8B3B0DF9E43D}" type="pres">
      <dgm:prSet presAssocID="{5D3B2386-DE42-47CC-B7DC-3FCDDC5B1100}" presName="dummy" presStyleCnt="0"/>
      <dgm:spPr/>
    </dgm:pt>
    <dgm:pt modelId="{F81CFEB5-E93E-44CE-8CBA-944DC417926D}" type="pres">
      <dgm:prSet presAssocID="{AD219CEC-D859-4BB7-A91C-7642636A03FA}" presName="sibTrans" presStyleLbl="sibTrans2D1" presStyleIdx="0" presStyleCnt="5"/>
      <dgm:spPr/>
      <dgm:t>
        <a:bodyPr/>
        <a:lstStyle/>
        <a:p>
          <a:endParaRPr lang="ru-RU"/>
        </a:p>
      </dgm:t>
    </dgm:pt>
    <dgm:pt modelId="{8EE19C3F-AAA1-429F-8743-23AD68E4F52F}" type="pres">
      <dgm:prSet presAssocID="{BF88B980-0CC1-485E-9DDA-B5F300453FB3}" presName="node" presStyleLbl="node1" presStyleIdx="1" presStyleCnt="5" custScaleX="192183" custRadScaleRad="122288" custRadScaleInc="64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EAB648-B505-4EF7-9508-3C4EC5A05C74}" type="pres">
      <dgm:prSet presAssocID="{BF88B980-0CC1-485E-9DDA-B5F300453FB3}" presName="dummy" presStyleCnt="0"/>
      <dgm:spPr/>
    </dgm:pt>
    <dgm:pt modelId="{1F31DBE5-7805-4B36-8695-476FDB44DE21}" type="pres">
      <dgm:prSet presAssocID="{E0FC645C-1E63-4125-9052-998B975BFBB5}" presName="sibTrans" presStyleLbl="sibTrans2D1" presStyleIdx="1" presStyleCnt="5"/>
      <dgm:spPr/>
      <dgm:t>
        <a:bodyPr/>
        <a:lstStyle/>
        <a:p>
          <a:endParaRPr lang="ru-RU"/>
        </a:p>
      </dgm:t>
    </dgm:pt>
    <dgm:pt modelId="{1344EACF-0E3A-4A30-8752-5904097D15D1}" type="pres">
      <dgm:prSet presAssocID="{591D4B47-0959-4957-AA44-7A95CA20E504}" presName="node" presStyleLbl="node1" presStyleIdx="2" presStyleCnt="5" custScaleX="194191" custRadScaleRad="120218" custRadScaleInc="-712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814B05-FF01-441E-8611-387D1DE0B3DD}" type="pres">
      <dgm:prSet presAssocID="{591D4B47-0959-4957-AA44-7A95CA20E504}" presName="dummy" presStyleCnt="0"/>
      <dgm:spPr/>
    </dgm:pt>
    <dgm:pt modelId="{A6CE82B8-913C-4E32-959B-5A29EC66402F}" type="pres">
      <dgm:prSet presAssocID="{6AA52412-4608-43F0-A1C0-9F06D6CB1510}" presName="sibTrans" presStyleLbl="sibTrans2D1" presStyleIdx="2" presStyleCnt="5"/>
      <dgm:spPr/>
      <dgm:t>
        <a:bodyPr/>
        <a:lstStyle/>
        <a:p>
          <a:endParaRPr lang="ru-RU"/>
        </a:p>
      </dgm:t>
    </dgm:pt>
    <dgm:pt modelId="{188D190A-9BFD-41B7-890D-CBFDE1E0DA73}" type="pres">
      <dgm:prSet presAssocID="{9C3EF033-F027-4644-AB2D-A24DB2853750}" presName="node" presStyleLbl="node1" presStyleIdx="3" presStyleCnt="5" custScaleX="198311" custRadScaleRad="109992" custRadScaleInc="581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92BBE0-3DC7-45E6-B579-54777FF031CC}" type="pres">
      <dgm:prSet presAssocID="{9C3EF033-F027-4644-AB2D-A24DB2853750}" presName="dummy" presStyleCnt="0"/>
      <dgm:spPr/>
    </dgm:pt>
    <dgm:pt modelId="{888F87F7-1071-4B7A-9A09-81CFE5BCBB97}" type="pres">
      <dgm:prSet presAssocID="{ABD1972A-F5C4-41AD-9FAC-3F27117C4063}" presName="sibTrans" presStyleLbl="sibTrans2D1" presStyleIdx="3" presStyleCnt="5"/>
      <dgm:spPr/>
      <dgm:t>
        <a:bodyPr/>
        <a:lstStyle/>
        <a:p>
          <a:endParaRPr lang="ru-RU"/>
        </a:p>
      </dgm:t>
    </dgm:pt>
    <dgm:pt modelId="{B888BED4-9AA2-49D2-B280-36848256D5D7}" type="pres">
      <dgm:prSet presAssocID="{7B2A642C-6935-4796-A6AA-2672C122EA1F}" presName="node" presStyleLbl="node1" presStyleIdx="4" presStyleCnt="5" custScaleX="181621" custRadScaleRad="123751" custRadScaleInc="-72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939364-0208-4FEA-A278-99BEEA6D17D3}" type="pres">
      <dgm:prSet presAssocID="{7B2A642C-6935-4796-A6AA-2672C122EA1F}" presName="dummy" presStyleCnt="0"/>
      <dgm:spPr/>
    </dgm:pt>
    <dgm:pt modelId="{4F85839F-2DB9-4519-9100-0BC51F184B37}" type="pres">
      <dgm:prSet presAssocID="{33E496A1-98CB-4100-91EB-4C90B706BC37}" presName="sibTrans" presStyleLbl="sibTrans2D1" presStyleIdx="4" presStyleCnt="5"/>
      <dgm:spPr/>
      <dgm:t>
        <a:bodyPr/>
        <a:lstStyle/>
        <a:p>
          <a:endParaRPr lang="ru-RU"/>
        </a:p>
      </dgm:t>
    </dgm:pt>
  </dgm:ptLst>
  <dgm:cxnLst>
    <dgm:cxn modelId="{C0C8418C-4E01-4DD0-ACA4-ACDFFDE9915D}" type="presOf" srcId="{F994E73D-927E-4B60-BFE4-8133BFEAB525}" destId="{49B4B9DE-FD70-4F4D-A8DE-8EE0338316B6}" srcOrd="0" destOrd="0" presId="urn:microsoft.com/office/officeart/2005/8/layout/radial6"/>
    <dgm:cxn modelId="{4256E1BF-CDEE-4852-91CF-1C8CA3096DA0}" type="presOf" srcId="{5D3B2386-DE42-47CC-B7DC-3FCDDC5B1100}" destId="{FAA8E74B-087B-4E51-8B54-DD2E6B08AC2D}" srcOrd="0" destOrd="0" presId="urn:microsoft.com/office/officeart/2005/8/layout/radial6"/>
    <dgm:cxn modelId="{56D8A01C-FE0B-482A-B37E-4E737FEF21A6}" type="presOf" srcId="{7B2A642C-6935-4796-A6AA-2672C122EA1F}" destId="{B888BED4-9AA2-49D2-B280-36848256D5D7}" srcOrd="0" destOrd="0" presId="urn:microsoft.com/office/officeart/2005/8/layout/radial6"/>
    <dgm:cxn modelId="{4CFF4FD6-EDA2-4340-9EDB-F4EBA0366AE4}" srcId="{CCCD7A97-8456-487A-B753-61B4F8C9503E}" destId="{5D3B2386-DE42-47CC-B7DC-3FCDDC5B1100}" srcOrd="0" destOrd="0" parTransId="{3DE41448-3883-4BEB-937E-9B362F862342}" sibTransId="{AD219CEC-D859-4BB7-A91C-7642636A03FA}"/>
    <dgm:cxn modelId="{45CBBE1E-4409-4EB9-8CDA-FE1C3EF027FD}" type="presOf" srcId="{E0FC645C-1E63-4125-9052-998B975BFBB5}" destId="{1F31DBE5-7805-4B36-8695-476FDB44DE21}" srcOrd="0" destOrd="0" presId="urn:microsoft.com/office/officeart/2005/8/layout/radial6"/>
    <dgm:cxn modelId="{3453976D-8EBC-4F15-9157-BFEAE94ADEE2}" type="presOf" srcId="{591D4B47-0959-4957-AA44-7A95CA20E504}" destId="{1344EACF-0E3A-4A30-8752-5904097D15D1}" srcOrd="0" destOrd="0" presId="urn:microsoft.com/office/officeart/2005/8/layout/radial6"/>
    <dgm:cxn modelId="{22DE3FAA-37BE-4468-B5CB-3A358AD6CAED}" srcId="{CCCD7A97-8456-487A-B753-61B4F8C9503E}" destId="{591D4B47-0959-4957-AA44-7A95CA20E504}" srcOrd="2" destOrd="0" parTransId="{F0385052-E117-4B4B-B413-A9F316CB9F00}" sibTransId="{6AA52412-4608-43F0-A1C0-9F06D6CB1510}"/>
    <dgm:cxn modelId="{013BF724-DA46-424A-8684-AEF479BBD75A}" type="presOf" srcId="{BF88B980-0CC1-485E-9DDA-B5F300453FB3}" destId="{8EE19C3F-AAA1-429F-8743-23AD68E4F52F}" srcOrd="0" destOrd="0" presId="urn:microsoft.com/office/officeart/2005/8/layout/radial6"/>
    <dgm:cxn modelId="{8F5A10FF-9922-4F2F-9E25-E17C1F259AB5}" type="presOf" srcId="{6AA52412-4608-43F0-A1C0-9F06D6CB1510}" destId="{A6CE82B8-913C-4E32-959B-5A29EC66402F}" srcOrd="0" destOrd="0" presId="urn:microsoft.com/office/officeart/2005/8/layout/radial6"/>
    <dgm:cxn modelId="{5059DF4D-AA78-4822-8BB2-CAF31DFFCFA9}" type="presOf" srcId="{33E496A1-98CB-4100-91EB-4C90B706BC37}" destId="{4F85839F-2DB9-4519-9100-0BC51F184B37}" srcOrd="0" destOrd="0" presId="urn:microsoft.com/office/officeart/2005/8/layout/radial6"/>
    <dgm:cxn modelId="{E780E9B4-422F-4C17-BC77-F2F4F3B4B2B3}" type="presOf" srcId="{9C3EF033-F027-4644-AB2D-A24DB2853750}" destId="{188D190A-9BFD-41B7-890D-CBFDE1E0DA73}" srcOrd="0" destOrd="0" presId="urn:microsoft.com/office/officeart/2005/8/layout/radial6"/>
    <dgm:cxn modelId="{A1D9C3CC-921A-48AF-9C90-41F6DB54A6FD}" srcId="{F994E73D-927E-4B60-BFE4-8133BFEAB525}" destId="{CCCD7A97-8456-487A-B753-61B4F8C9503E}" srcOrd="0" destOrd="0" parTransId="{93B1F699-7C07-40F8-9A91-C14EE9E672A3}" sibTransId="{230A14EC-D2FE-4D9D-A8EE-25D8EECBC70B}"/>
    <dgm:cxn modelId="{C2F23124-F154-4155-8DB9-AE7B78EEF084}" type="presOf" srcId="{ABD1972A-F5C4-41AD-9FAC-3F27117C4063}" destId="{888F87F7-1071-4B7A-9A09-81CFE5BCBB97}" srcOrd="0" destOrd="0" presId="urn:microsoft.com/office/officeart/2005/8/layout/radial6"/>
    <dgm:cxn modelId="{B72FBCF2-6673-4E16-B52B-534E8A7FE6A5}" type="presOf" srcId="{AD219CEC-D859-4BB7-A91C-7642636A03FA}" destId="{F81CFEB5-E93E-44CE-8CBA-944DC417926D}" srcOrd="0" destOrd="0" presId="urn:microsoft.com/office/officeart/2005/8/layout/radial6"/>
    <dgm:cxn modelId="{ECF5775A-6CCA-4EE5-AD1C-04C879A390F3}" srcId="{CCCD7A97-8456-487A-B753-61B4F8C9503E}" destId="{BF88B980-0CC1-485E-9DDA-B5F300453FB3}" srcOrd="1" destOrd="0" parTransId="{A97EF6CA-0E3A-48A7-8C78-CD1C12853863}" sibTransId="{E0FC645C-1E63-4125-9052-998B975BFBB5}"/>
    <dgm:cxn modelId="{9B4DAEFC-594C-4486-BAD1-DE43A6615F5B}" srcId="{CCCD7A97-8456-487A-B753-61B4F8C9503E}" destId="{9C3EF033-F027-4644-AB2D-A24DB2853750}" srcOrd="3" destOrd="0" parTransId="{25404136-33FE-466D-9855-22FED7C082FF}" sibTransId="{ABD1972A-F5C4-41AD-9FAC-3F27117C4063}"/>
    <dgm:cxn modelId="{F95A1957-F9D1-4C5F-AD66-B80983A0CCDA}" type="presOf" srcId="{CCCD7A97-8456-487A-B753-61B4F8C9503E}" destId="{C73959EE-635B-452C-99A8-94A12425ECAD}" srcOrd="0" destOrd="0" presId="urn:microsoft.com/office/officeart/2005/8/layout/radial6"/>
    <dgm:cxn modelId="{9E4656BD-184C-4098-A65C-1465DD19CC2B}" srcId="{CCCD7A97-8456-487A-B753-61B4F8C9503E}" destId="{7B2A642C-6935-4796-A6AA-2672C122EA1F}" srcOrd="4" destOrd="0" parTransId="{FA5D1602-CDCC-45ED-B4F9-022B89E9957A}" sibTransId="{33E496A1-98CB-4100-91EB-4C90B706BC37}"/>
    <dgm:cxn modelId="{9EC8AAFD-31A3-4CF8-BB52-124D910D69DD}" type="presParOf" srcId="{49B4B9DE-FD70-4F4D-A8DE-8EE0338316B6}" destId="{C73959EE-635B-452C-99A8-94A12425ECAD}" srcOrd="0" destOrd="0" presId="urn:microsoft.com/office/officeart/2005/8/layout/radial6"/>
    <dgm:cxn modelId="{992236FA-A177-4EAA-91EC-8B86175BF1C6}" type="presParOf" srcId="{49B4B9DE-FD70-4F4D-A8DE-8EE0338316B6}" destId="{FAA8E74B-087B-4E51-8B54-DD2E6B08AC2D}" srcOrd="1" destOrd="0" presId="urn:microsoft.com/office/officeart/2005/8/layout/radial6"/>
    <dgm:cxn modelId="{3B8CC606-F47E-4CB9-956B-F2C23349EEA9}" type="presParOf" srcId="{49B4B9DE-FD70-4F4D-A8DE-8EE0338316B6}" destId="{5F49BE81-2D62-4F2E-A1C5-8B3B0DF9E43D}" srcOrd="2" destOrd="0" presId="urn:microsoft.com/office/officeart/2005/8/layout/radial6"/>
    <dgm:cxn modelId="{04055F67-1D5B-4953-AF35-5411902C63A7}" type="presParOf" srcId="{49B4B9DE-FD70-4F4D-A8DE-8EE0338316B6}" destId="{F81CFEB5-E93E-44CE-8CBA-944DC417926D}" srcOrd="3" destOrd="0" presId="urn:microsoft.com/office/officeart/2005/8/layout/radial6"/>
    <dgm:cxn modelId="{B906A47F-2C27-429C-A792-7CF9B4EA07DC}" type="presParOf" srcId="{49B4B9DE-FD70-4F4D-A8DE-8EE0338316B6}" destId="{8EE19C3F-AAA1-429F-8743-23AD68E4F52F}" srcOrd="4" destOrd="0" presId="urn:microsoft.com/office/officeart/2005/8/layout/radial6"/>
    <dgm:cxn modelId="{2672AB4D-153E-432D-8DCD-684016200903}" type="presParOf" srcId="{49B4B9DE-FD70-4F4D-A8DE-8EE0338316B6}" destId="{FCEAB648-B505-4EF7-9508-3C4EC5A05C74}" srcOrd="5" destOrd="0" presId="urn:microsoft.com/office/officeart/2005/8/layout/radial6"/>
    <dgm:cxn modelId="{C143D04E-C3E5-43E2-8386-2662F4370013}" type="presParOf" srcId="{49B4B9DE-FD70-4F4D-A8DE-8EE0338316B6}" destId="{1F31DBE5-7805-4B36-8695-476FDB44DE21}" srcOrd="6" destOrd="0" presId="urn:microsoft.com/office/officeart/2005/8/layout/radial6"/>
    <dgm:cxn modelId="{6A0DE93A-A2C2-488D-9E97-F08EECD341AF}" type="presParOf" srcId="{49B4B9DE-FD70-4F4D-A8DE-8EE0338316B6}" destId="{1344EACF-0E3A-4A30-8752-5904097D15D1}" srcOrd="7" destOrd="0" presId="urn:microsoft.com/office/officeart/2005/8/layout/radial6"/>
    <dgm:cxn modelId="{5556A14A-0034-4980-8175-60FAA215258C}" type="presParOf" srcId="{49B4B9DE-FD70-4F4D-A8DE-8EE0338316B6}" destId="{99814B05-FF01-441E-8611-387D1DE0B3DD}" srcOrd="8" destOrd="0" presId="urn:microsoft.com/office/officeart/2005/8/layout/radial6"/>
    <dgm:cxn modelId="{F5844AD2-448C-43CB-8597-F49B3674719E}" type="presParOf" srcId="{49B4B9DE-FD70-4F4D-A8DE-8EE0338316B6}" destId="{A6CE82B8-913C-4E32-959B-5A29EC66402F}" srcOrd="9" destOrd="0" presId="urn:microsoft.com/office/officeart/2005/8/layout/radial6"/>
    <dgm:cxn modelId="{FA59FC25-B528-4643-8C2D-44EAA8D1C916}" type="presParOf" srcId="{49B4B9DE-FD70-4F4D-A8DE-8EE0338316B6}" destId="{188D190A-9BFD-41B7-890D-CBFDE1E0DA73}" srcOrd="10" destOrd="0" presId="urn:microsoft.com/office/officeart/2005/8/layout/radial6"/>
    <dgm:cxn modelId="{066E347B-F673-422F-8C15-D99B2387F4B8}" type="presParOf" srcId="{49B4B9DE-FD70-4F4D-A8DE-8EE0338316B6}" destId="{C492BBE0-3DC7-45E6-B579-54777FF031CC}" srcOrd="11" destOrd="0" presId="urn:microsoft.com/office/officeart/2005/8/layout/radial6"/>
    <dgm:cxn modelId="{3FA6C437-5C5D-4E80-B89D-C120BA5329DA}" type="presParOf" srcId="{49B4B9DE-FD70-4F4D-A8DE-8EE0338316B6}" destId="{888F87F7-1071-4B7A-9A09-81CFE5BCBB97}" srcOrd="12" destOrd="0" presId="urn:microsoft.com/office/officeart/2005/8/layout/radial6"/>
    <dgm:cxn modelId="{EBD9CDA4-3DFA-4138-874D-F31AC55198B5}" type="presParOf" srcId="{49B4B9DE-FD70-4F4D-A8DE-8EE0338316B6}" destId="{B888BED4-9AA2-49D2-B280-36848256D5D7}" srcOrd="13" destOrd="0" presId="urn:microsoft.com/office/officeart/2005/8/layout/radial6"/>
    <dgm:cxn modelId="{91E2411A-7C12-48E3-B7CC-C231D36C1D90}" type="presParOf" srcId="{49B4B9DE-FD70-4F4D-A8DE-8EE0338316B6}" destId="{28939364-0208-4FEA-A278-99BEEA6D17D3}" srcOrd="14" destOrd="0" presId="urn:microsoft.com/office/officeart/2005/8/layout/radial6"/>
    <dgm:cxn modelId="{92F4AF94-F5B9-440C-A4A3-A52C234583CD}" type="presParOf" srcId="{49B4B9DE-FD70-4F4D-A8DE-8EE0338316B6}" destId="{4F85839F-2DB9-4519-9100-0BC51F184B37}" srcOrd="15" destOrd="0" presId="urn:microsoft.com/office/officeart/2005/8/layout/radial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579D7-D7F8-4F6A-A24D-C87295E4F595}" type="datetimeFigureOut">
              <a:rPr lang="ru-RU" smtClean="0"/>
              <a:pPr/>
              <a:t>13.01.2004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6AFC-1261-4B81-BBA9-B3A02CD5F4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579D7-D7F8-4F6A-A24D-C87295E4F595}" type="datetimeFigureOut">
              <a:rPr lang="ru-RU" smtClean="0"/>
              <a:pPr/>
              <a:t>13.01.2004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6AFC-1261-4B81-BBA9-B3A02CD5F4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579D7-D7F8-4F6A-A24D-C87295E4F595}" type="datetimeFigureOut">
              <a:rPr lang="ru-RU" smtClean="0"/>
              <a:pPr/>
              <a:t>13.01.2004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6AFC-1261-4B81-BBA9-B3A02CD5F4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579D7-D7F8-4F6A-A24D-C87295E4F595}" type="datetimeFigureOut">
              <a:rPr lang="ru-RU" smtClean="0"/>
              <a:pPr/>
              <a:t>13.01.2004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6AFC-1261-4B81-BBA9-B3A02CD5F4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579D7-D7F8-4F6A-A24D-C87295E4F595}" type="datetimeFigureOut">
              <a:rPr lang="ru-RU" smtClean="0"/>
              <a:pPr/>
              <a:t>13.01.2004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6AFC-1261-4B81-BBA9-B3A02CD5F4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579D7-D7F8-4F6A-A24D-C87295E4F595}" type="datetimeFigureOut">
              <a:rPr lang="ru-RU" smtClean="0"/>
              <a:pPr/>
              <a:t>13.01.2004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6AFC-1261-4B81-BBA9-B3A02CD5F4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579D7-D7F8-4F6A-A24D-C87295E4F595}" type="datetimeFigureOut">
              <a:rPr lang="ru-RU" smtClean="0"/>
              <a:pPr/>
              <a:t>13.01.2004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6AFC-1261-4B81-BBA9-B3A02CD5F4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579D7-D7F8-4F6A-A24D-C87295E4F595}" type="datetimeFigureOut">
              <a:rPr lang="ru-RU" smtClean="0"/>
              <a:pPr/>
              <a:t>13.01.2004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6AFC-1261-4B81-BBA9-B3A02CD5F4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579D7-D7F8-4F6A-A24D-C87295E4F595}" type="datetimeFigureOut">
              <a:rPr lang="ru-RU" smtClean="0"/>
              <a:pPr/>
              <a:t>13.01.2004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6AFC-1261-4B81-BBA9-B3A02CD5F4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579D7-D7F8-4F6A-A24D-C87295E4F595}" type="datetimeFigureOut">
              <a:rPr lang="ru-RU" smtClean="0"/>
              <a:pPr/>
              <a:t>13.01.2004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6AFC-1261-4B81-BBA9-B3A02CD5F4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579D7-D7F8-4F6A-A24D-C87295E4F595}" type="datetimeFigureOut">
              <a:rPr lang="ru-RU" smtClean="0"/>
              <a:pPr/>
              <a:t>13.01.2004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6AFC-1261-4B81-BBA9-B3A02CD5F4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1579D7-D7F8-4F6A-A24D-C87295E4F595}" type="datetimeFigureOut">
              <a:rPr lang="ru-RU" smtClean="0"/>
              <a:pPr/>
              <a:t>13.01.2004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56AFC-1261-4B81-BBA9-B3A02CD5F42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Office_Word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трелка вниз 4"/>
          <p:cNvSpPr/>
          <p:nvPr/>
        </p:nvSpPr>
        <p:spPr>
          <a:xfrm>
            <a:off x="773940" y="428603"/>
            <a:ext cx="4262744" cy="1420505"/>
          </a:xfrm>
          <a:prstGeom prst="downArrow">
            <a:avLst>
              <a:gd name="adj1" fmla="val 50000"/>
              <a:gd name="adj2" fmla="val 45487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Новые образовательные результаты учащихся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5072066" y="357166"/>
            <a:ext cx="3857651" cy="1571636"/>
          </a:xfrm>
          <a:prstGeom prst="downArrow">
            <a:avLst>
              <a:gd name="adj1" fmla="val 50000"/>
              <a:gd name="adj2" fmla="val 41306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Через что цель будет достигнута</a:t>
            </a:r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?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" name="Прямоугольник с двумя вырезанными противолежащими углами 6"/>
          <p:cNvSpPr/>
          <p:nvPr/>
        </p:nvSpPr>
        <p:spPr>
          <a:xfrm>
            <a:off x="214282" y="2143116"/>
            <a:ext cx="2143140" cy="857256"/>
          </a:xfrm>
          <a:prstGeom prst="snip2Diag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Инновационный результат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Прямоугольник с двумя вырезанными противолежащими углами 7"/>
          <p:cNvSpPr/>
          <p:nvPr/>
        </p:nvSpPr>
        <p:spPr>
          <a:xfrm>
            <a:off x="2357422" y="1857364"/>
            <a:ext cx="1271591" cy="642942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цель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Прямоугольник с двумя вырезанными противолежащими углами 8"/>
          <p:cNvSpPr/>
          <p:nvPr/>
        </p:nvSpPr>
        <p:spPr>
          <a:xfrm>
            <a:off x="5500693" y="1857364"/>
            <a:ext cx="1357323" cy="642942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средство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" name="Прямоугольник с двумя вырезанными противолежащими углами 9"/>
          <p:cNvSpPr/>
          <p:nvPr/>
        </p:nvSpPr>
        <p:spPr>
          <a:xfrm>
            <a:off x="6786579" y="2428868"/>
            <a:ext cx="2000264" cy="914400"/>
          </a:xfrm>
          <a:prstGeom prst="snip2Diag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Инновационное средство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1" name="Крест 10"/>
          <p:cNvSpPr/>
          <p:nvPr/>
        </p:nvSpPr>
        <p:spPr>
          <a:xfrm>
            <a:off x="4071934" y="1785926"/>
            <a:ext cx="1271591" cy="1200152"/>
          </a:xfrm>
          <a:prstGeom prst="plu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через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" name="Блок-схема: перфолента 15"/>
          <p:cNvSpPr/>
          <p:nvPr/>
        </p:nvSpPr>
        <p:spPr>
          <a:xfrm>
            <a:off x="5072065" y="3429000"/>
            <a:ext cx="3929091" cy="2786082"/>
          </a:xfrm>
          <a:prstGeom prst="flowChartPunchedTap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Проектирование инновационной модели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здоровьесберегающей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школы, образование и воспитание в которой основывается на принципе: «здоровье через культуру» 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7" name="Блок-схема: перфолента 16"/>
          <p:cNvSpPr/>
          <p:nvPr/>
        </p:nvSpPr>
        <p:spPr>
          <a:xfrm>
            <a:off x="285720" y="2857496"/>
            <a:ext cx="4714908" cy="3571900"/>
          </a:xfrm>
          <a:prstGeom prst="flowChartPunchedTap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Формирование эмоциональной компетентности учащихся  и навыков эмоционального лидерства как ресурса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здоровьесбережения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и нового критерия достижения успеха в век информационной перегруженности и стремительных изменений на основе уважения и любви к национальным ценностям и культуре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перфолента 1"/>
          <p:cNvSpPr/>
          <p:nvPr/>
        </p:nvSpPr>
        <p:spPr>
          <a:xfrm>
            <a:off x="2643175" y="285728"/>
            <a:ext cx="3571900" cy="804672"/>
          </a:xfrm>
          <a:prstGeom prst="flowChartPunchedTap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chemeClr val="accent6">
                    <a:lumMod val="75000"/>
                  </a:schemeClr>
                </a:solidFill>
              </a:rPr>
              <a:t>Swot</a:t>
            </a: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</a:rPr>
              <a:t>- анализ</a:t>
            </a:r>
            <a:endParaRPr lang="ru-RU" sz="3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5572132" y="1071546"/>
            <a:ext cx="500067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 rot="10800000" flipV="1">
            <a:off x="2857489" y="1214422"/>
            <a:ext cx="642943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Волна 10"/>
          <p:cNvSpPr/>
          <p:nvPr/>
        </p:nvSpPr>
        <p:spPr>
          <a:xfrm>
            <a:off x="571472" y="1571612"/>
            <a:ext cx="3357587" cy="914400"/>
          </a:xfrm>
          <a:prstGeom prst="wav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акторы внутренней среды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Волна 11"/>
          <p:cNvSpPr/>
          <p:nvPr/>
        </p:nvSpPr>
        <p:spPr>
          <a:xfrm>
            <a:off x="5286380" y="1571612"/>
            <a:ext cx="3143272" cy="914400"/>
          </a:xfrm>
          <a:prstGeom prst="wav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Факторы внешней среды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5" name="Лента лицом вверх 14"/>
          <p:cNvSpPr/>
          <p:nvPr/>
        </p:nvSpPr>
        <p:spPr>
          <a:xfrm rot="17890138">
            <a:off x="1627895" y="3587023"/>
            <a:ext cx="3286148" cy="1255591"/>
          </a:xfrm>
          <a:prstGeom prst="ribbon2">
            <a:avLst>
              <a:gd name="adj1" fmla="val 0"/>
              <a:gd name="adj2" fmla="val 50000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smtClean="0">
                <a:solidFill>
                  <a:schemeClr val="accent6">
                    <a:lumMod val="50000"/>
                  </a:schemeClr>
                </a:solidFill>
              </a:rPr>
              <a:t>Weaknesses </a:t>
            </a:r>
            <a:r>
              <a:rPr lang="ru-RU" b="1" dirty="0" smtClean="0">
                <a:solidFill>
                  <a:srgbClr val="C00000"/>
                </a:solidFill>
              </a:rPr>
              <a:t>Слабые стороны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6" name="Лента лицом вверх 15"/>
          <p:cNvSpPr/>
          <p:nvPr/>
        </p:nvSpPr>
        <p:spPr>
          <a:xfrm rot="17878760">
            <a:off x="-396102" y="3753634"/>
            <a:ext cx="3413590" cy="1192689"/>
          </a:xfrm>
          <a:prstGeom prst="ribbon2">
            <a:avLst>
              <a:gd name="adj1" fmla="val 0"/>
              <a:gd name="adj2" fmla="val 50000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solidFill>
                  <a:schemeClr val="accent6">
                    <a:lumMod val="50000"/>
                  </a:schemeClr>
                </a:solidFill>
              </a:rPr>
              <a:t>Strengths </a:t>
            </a:r>
            <a:r>
              <a:rPr lang="en-US" dirty="0" smtClean="0"/>
              <a:t> </a:t>
            </a:r>
            <a:r>
              <a:rPr lang="ru-RU" b="1" dirty="0" smtClean="0">
                <a:solidFill>
                  <a:srgbClr val="C00000"/>
                </a:solidFill>
              </a:rPr>
              <a:t>сильные стороны</a:t>
            </a:r>
            <a:endParaRPr lang="en-US" b="1" dirty="0" smtClean="0">
              <a:solidFill>
                <a:srgbClr val="C00000"/>
              </a:solidFill>
            </a:endParaRPr>
          </a:p>
        </p:txBody>
      </p:sp>
      <p:sp>
        <p:nvSpPr>
          <p:cNvPr id="17" name="Лента лицом вверх 16"/>
          <p:cNvSpPr/>
          <p:nvPr/>
        </p:nvSpPr>
        <p:spPr>
          <a:xfrm rot="17988766">
            <a:off x="5754795" y="4430482"/>
            <a:ext cx="3429024" cy="1255591"/>
          </a:xfrm>
          <a:prstGeom prst="ribbon2">
            <a:avLst>
              <a:gd name="adj1" fmla="val 0"/>
              <a:gd name="adj2" fmla="val 50000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smtClean="0">
                <a:solidFill>
                  <a:schemeClr val="accent6">
                    <a:lumMod val="50000"/>
                  </a:schemeClr>
                </a:solidFill>
              </a:rPr>
              <a:t>Threats</a:t>
            </a:r>
            <a:r>
              <a:rPr lang="en-US" dirty="0" smtClean="0"/>
              <a:t> </a:t>
            </a:r>
            <a:r>
              <a:rPr lang="ru-RU" b="1" dirty="0" smtClean="0">
                <a:solidFill>
                  <a:srgbClr val="C00000"/>
                </a:solidFill>
              </a:rPr>
              <a:t>Угрозы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8" name="Лента лицом вверх 17"/>
          <p:cNvSpPr/>
          <p:nvPr/>
        </p:nvSpPr>
        <p:spPr>
          <a:xfrm rot="17847127">
            <a:off x="4114935" y="3743192"/>
            <a:ext cx="3384173" cy="1184152"/>
          </a:xfrm>
          <a:prstGeom prst="ribbon2">
            <a:avLst>
              <a:gd name="adj1" fmla="val 0"/>
              <a:gd name="adj2" fmla="val 64826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smtClean="0">
                <a:solidFill>
                  <a:schemeClr val="accent6">
                    <a:lumMod val="50000"/>
                  </a:schemeClr>
                </a:solidFill>
              </a:rPr>
              <a:t>Opportunities</a:t>
            </a:r>
            <a:r>
              <a:rPr lang="en-US" dirty="0" smtClean="0"/>
              <a:t> </a:t>
            </a:r>
            <a:r>
              <a:rPr lang="ru-RU" b="1" dirty="0" smtClean="0">
                <a:solidFill>
                  <a:srgbClr val="C00000"/>
                </a:solidFill>
              </a:rPr>
              <a:t>Возможности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перфолента 1"/>
          <p:cNvSpPr/>
          <p:nvPr/>
        </p:nvSpPr>
        <p:spPr>
          <a:xfrm>
            <a:off x="1571604" y="500042"/>
            <a:ext cx="5715040" cy="804672"/>
          </a:xfrm>
          <a:prstGeom prst="flowChartPunchedTap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 w="1905"/>
                <a:solidFill>
                  <a:schemeClr val="bg2">
                    <a:lumMod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Факторы внутренней среды</a:t>
            </a:r>
            <a:endParaRPr lang="ru-RU" sz="2400" b="1" dirty="0">
              <a:ln w="1905"/>
              <a:solidFill>
                <a:schemeClr val="bg2">
                  <a:lumMod val="2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Блок-схема: перфолента 2"/>
          <p:cNvSpPr/>
          <p:nvPr/>
        </p:nvSpPr>
        <p:spPr>
          <a:xfrm>
            <a:off x="1000100" y="3214686"/>
            <a:ext cx="3643339" cy="3429024"/>
          </a:xfrm>
          <a:prstGeom prst="flowChartPunchedTap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Хорошее взаимодействие всех структурных подразделений школы.</a:t>
            </a:r>
          </a:p>
          <a:p>
            <a:pPr algn="ctr"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Хорошее </a:t>
            </a:r>
            <a:r>
              <a:rPr lang="ru-RU" b="1" dirty="0" err="1" smtClean="0">
                <a:solidFill>
                  <a:schemeClr val="bg2">
                    <a:lumMod val="25000"/>
                  </a:schemeClr>
                </a:solidFill>
              </a:rPr>
              <a:t>местораспоожение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pPr algn="ctr"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Высококвалифицированный персонал.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Блок-схема: перфолента 5"/>
          <p:cNvSpPr/>
          <p:nvPr/>
        </p:nvSpPr>
        <p:spPr>
          <a:xfrm>
            <a:off x="5286381" y="1643050"/>
            <a:ext cx="3214711" cy="3000396"/>
          </a:xfrm>
          <a:prstGeom prst="flowChartPunchedTap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Wingdings" pitchFamily="2" charset="2"/>
              <a:buChar char="ü"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Отсутствие электронных учебников и материалов для обучения и контроля.</a:t>
            </a:r>
          </a:p>
          <a:p>
            <a:pPr algn="ctr">
              <a:buFont typeface="Wingdings" pitchFamily="2" charset="2"/>
              <a:buChar char="ü"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Некорректная система помощи старшеклассникам в выборе профиля обучения.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1500167" y="2071678"/>
            <a:ext cx="2000264" cy="9144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С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ильные стороны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5929323" y="5214950"/>
            <a:ext cx="1914532" cy="9144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Слабые стороны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перфолента 1"/>
          <p:cNvSpPr/>
          <p:nvPr/>
        </p:nvSpPr>
        <p:spPr>
          <a:xfrm>
            <a:off x="1643043" y="500043"/>
            <a:ext cx="6000792" cy="1214446"/>
          </a:xfrm>
          <a:prstGeom prst="flowChartPunchedTap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 w="1905"/>
                <a:solidFill>
                  <a:schemeClr val="bg2">
                    <a:lumMod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Факторы внешней среды</a:t>
            </a:r>
            <a:endParaRPr lang="ru-RU" sz="2400" b="1" dirty="0">
              <a:ln w="1905"/>
              <a:solidFill>
                <a:schemeClr val="bg2">
                  <a:lumMod val="2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Блок-схема: перфолента 2"/>
          <p:cNvSpPr/>
          <p:nvPr/>
        </p:nvSpPr>
        <p:spPr>
          <a:xfrm>
            <a:off x="857224" y="3286125"/>
            <a:ext cx="3714776" cy="3143272"/>
          </a:xfrm>
          <a:prstGeom prst="flowChartPunchedTap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Wingdings" pitchFamily="2" charset="2"/>
              <a:buChar char="v"/>
            </a:pPr>
            <a:r>
              <a:rPr lang="ru-RU" b="1" dirty="0" err="1" smtClean="0">
                <a:solidFill>
                  <a:schemeClr val="bg2">
                    <a:lumMod val="25000"/>
                  </a:schemeClr>
                </a:solidFill>
              </a:rPr>
              <a:t>Межведоственное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 взаимодействие</a:t>
            </a:r>
          </a:p>
          <a:p>
            <a:pPr algn="ctr"/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Детский сад-школа-ВУЗ</a:t>
            </a:r>
          </a:p>
          <a:p>
            <a:pPr algn="ctr">
              <a:buFont typeface="Wingdings" pitchFamily="2" charset="2"/>
              <a:buChar char="v"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Межрегиональное взаимодействие</a:t>
            </a:r>
          </a:p>
          <a:p>
            <a:pPr algn="ctr">
              <a:buFont typeface="Wingdings" pitchFamily="2" charset="2"/>
              <a:buChar char="§"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Брянский ГПУ-школа</a:t>
            </a:r>
          </a:p>
          <a:p>
            <a:pPr algn="ctr">
              <a:buFont typeface="Wingdings" pitchFamily="2" charset="2"/>
              <a:buChar char="§"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Этнографические </a:t>
            </a:r>
            <a:r>
              <a:rPr lang="ru-RU" b="1" dirty="0" err="1" smtClean="0">
                <a:solidFill>
                  <a:schemeClr val="bg2">
                    <a:lumMod val="25000"/>
                  </a:schemeClr>
                </a:solidFill>
              </a:rPr>
              <a:t>музеи-школа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Блок-схема: перфолента 5"/>
          <p:cNvSpPr/>
          <p:nvPr/>
        </p:nvSpPr>
        <p:spPr>
          <a:xfrm>
            <a:off x="5595473" y="1939678"/>
            <a:ext cx="3143272" cy="2643206"/>
          </a:xfrm>
          <a:prstGeom prst="flowChartPunchedTap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Wingdings" pitchFamily="2" charset="2"/>
              <a:buChar char="§"/>
            </a:pPr>
            <a:r>
              <a:rPr lang="ru-RU" b="1" dirty="0" err="1" smtClean="0">
                <a:solidFill>
                  <a:schemeClr val="bg2">
                    <a:lumMod val="25000"/>
                  </a:schemeClr>
                </a:solidFill>
              </a:rPr>
              <a:t>Отсутсвие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bg2">
                    <a:lumMod val="25000"/>
                  </a:schemeClr>
                </a:solidFill>
              </a:rPr>
              <a:t>финанасирования</a:t>
            </a:r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>
              <a:buFont typeface="Wingdings" pitchFamily="2" charset="2"/>
              <a:buChar char="§"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Резкое изменение социальной и экономической обстановки в стране.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142976" y="2143116"/>
            <a:ext cx="2286016" cy="9144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Возможности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215075" y="5143512"/>
            <a:ext cx="2057408" cy="1000132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Угрозы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642911" y="857234"/>
          <a:ext cx="8143932" cy="5500726"/>
        </p:xfrm>
        <a:graphic>
          <a:graphicData uri="http://schemas.openxmlformats.org/presentationml/2006/ole">
            <p:oleObj spid="_x0000_s1026" name="Документ" r:id="rId3" imgW="9290494" imgH="5714274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928662" y="1000108"/>
          <a:ext cx="7786742" cy="5143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Формирование </a:t>
            </a:r>
            <a:r>
              <a:rPr lang="ru-RU" sz="3600" dirty="0" err="1" smtClean="0">
                <a:solidFill>
                  <a:schemeClr val="accent1">
                    <a:lumMod val="75000"/>
                  </a:schemeClr>
                </a:solidFill>
              </a:rPr>
              <a:t>концептосферы</a:t>
            </a: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 школьника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174</Words>
  <Application>Microsoft Office PowerPoint</Application>
  <PresentationFormat>Экран (4:3)</PresentationFormat>
  <Paragraphs>41</Paragraphs>
  <Slides>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Тема Office</vt:lpstr>
      <vt:lpstr>Документ</vt:lpstr>
      <vt:lpstr>Слайд 1</vt:lpstr>
      <vt:lpstr>Слайд 2</vt:lpstr>
      <vt:lpstr>Слайд 3</vt:lpstr>
      <vt:lpstr>Слайд 4</vt:lpstr>
      <vt:lpstr>Слайд 5</vt:lpstr>
      <vt:lpstr>Формирование концептосферы школьника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школа</dc:creator>
  <cp:lastModifiedBy>школа</cp:lastModifiedBy>
  <cp:revision>17</cp:revision>
  <dcterms:created xsi:type="dcterms:W3CDTF">2003-11-17T10:05:11Z</dcterms:created>
  <dcterms:modified xsi:type="dcterms:W3CDTF">2004-01-13T15:16:07Z</dcterms:modified>
</cp:coreProperties>
</file>