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83350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Технология проектирования социально-значимых дел на опыте  проведения акций милосердия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819672"/>
            <a:ext cx="7406640" cy="1752600"/>
          </a:xfrm>
        </p:spPr>
        <p:txBody>
          <a:bodyPr/>
          <a:lstStyle/>
          <a:p>
            <a:r>
              <a:rPr lang="ru-RU" dirty="0" smtClean="0"/>
              <a:t>05 марта 2009 года.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проектов: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Исследовательский</a:t>
            </a:r>
            <a:r>
              <a:rPr lang="ru-RU" dirty="0" smtClean="0"/>
              <a:t> (приближен к подлинному научному исследованию)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Творческий</a:t>
            </a:r>
            <a:r>
              <a:rPr lang="ru-RU" dirty="0" smtClean="0"/>
              <a:t> (в результате может быть изделие, видеофильм, праздник, экспедиция, репортаж и пр.)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Информационный </a:t>
            </a:r>
            <a:r>
              <a:rPr lang="ru-RU" dirty="0" smtClean="0"/>
              <a:t>(призван научить учащихся добывать и анализировать информацию).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Практико-ориентированный </a:t>
            </a:r>
            <a:r>
              <a:rPr lang="ru-RU" dirty="0" smtClean="0"/>
              <a:t>(чётко ориентирован на результат)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Приключенческий</a:t>
            </a:r>
            <a:r>
              <a:rPr lang="ru-RU" dirty="0" smtClean="0"/>
              <a:t> (участники принимают на себя роли, обусловленные содержанием проекта. Ведущий вид деятельности – ролевая игра).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5472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Project –</a:t>
            </a:r>
            <a:r>
              <a:rPr lang="ru-RU" sz="6000" dirty="0" smtClean="0"/>
              <a:t> в переводе  «брошенный вперёд»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Концепция прагматической педагогики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105160"/>
            <a:ext cx="7406640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«Обучение по средством делания». </a:t>
            </a:r>
          </a:p>
          <a:p>
            <a:pPr algn="r"/>
            <a:r>
              <a:rPr lang="ru-RU" sz="6000" dirty="0" smtClean="0">
                <a:latin typeface="Monotype Corsiva" pitchFamily="66" charset="0"/>
              </a:rPr>
              <a:t>Дж. </a:t>
            </a:r>
            <a:r>
              <a:rPr lang="ru-RU" sz="6000" dirty="0" err="1" smtClean="0">
                <a:latin typeface="Monotype Corsiva" pitchFamily="66" charset="0"/>
              </a:rPr>
              <a:t>Дьюи</a:t>
            </a:r>
            <a:r>
              <a:rPr lang="ru-RU" sz="6000" dirty="0" smtClean="0">
                <a:latin typeface="Monotype Corsiva" pitchFamily="66" charset="0"/>
              </a:rPr>
              <a:t>.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Изучать: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64886"/>
          </a:xfrm>
        </p:spPr>
        <p:txBody>
          <a:bodyPr>
            <a:normAutofit lnSpcReduction="10000"/>
          </a:bodyPr>
          <a:lstStyle/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извлекать пользу из опыта;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Организовать взаимосвязь своих  знаний и упорядочить  их;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Организовать свои собственные примеры обучения;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решать проблемы;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Самостоятельно заниматься своим обучением.</a:t>
            </a:r>
          </a:p>
          <a:p>
            <a:pPr marL="541782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Искать: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278692"/>
            <a:ext cx="7406640" cy="3507762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Запрашивать различные базы данных;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Опрашивать окружение;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Консультироваться у эксперта;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Получать информацию;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работать с документами и классифицировать их.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-142900"/>
            <a:ext cx="7406640" cy="1472184"/>
          </a:xfrm>
        </p:spPr>
        <p:txBody>
          <a:bodyPr/>
          <a:lstStyle/>
          <a:p>
            <a:r>
              <a:rPr lang="ru-RU" dirty="0" smtClean="0"/>
              <a:t>Думать: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93580"/>
          </a:xfrm>
        </p:spPr>
        <p:txBody>
          <a:bodyPr>
            <a:normAutofit fontScale="85000" lnSpcReduction="20000"/>
          </a:bodyPr>
          <a:lstStyle/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Организовать  взаимосвязь прошлых и настоящих событий;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Критически относиться к тому или иному аспекту развития наших обществ;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противостоять неуверенности и сложности;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Занимать позицию в дискуссиях и выковывать своё собственное мнение;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Видеть важность политического и экономического окружения, в котором происходит обучение и работа;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Оценивать социальные привычки, связанные со здоровьем, потреблением, а также с окружающей средой;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Умение оценивать произведения искусства и литературы;</a:t>
            </a:r>
          </a:p>
          <a:p>
            <a:pPr marL="541782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Сотрудничать: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135816"/>
            <a:ext cx="7406640" cy="3579200"/>
          </a:xfrm>
        </p:spPr>
        <p:txBody>
          <a:bodyPr/>
          <a:lstStyle/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сотрудничать и работать в группе;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Принимать решения;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Улаживать разногласия и конфликты;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договариваться;</a:t>
            </a:r>
          </a:p>
          <a:p>
            <a:pPr marL="541782" indent="-514350">
              <a:buFont typeface="+mj-lt"/>
              <a:buAutoNum type="arabicPeriod"/>
            </a:pPr>
            <a:r>
              <a:rPr lang="ru-RU" dirty="0" smtClean="0"/>
              <a:t>Уметь разрабатывать и выполнять контракты.</a:t>
            </a:r>
          </a:p>
          <a:p>
            <a:pPr marL="541782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Приниматься за дело: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Включаться в проект;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Нести ответственность;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Войти в группу или коллектив и внести свой вклад;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Доказать солидарность;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Уметь организовать свою работу;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Уметь пользоваться вычислительными и моделирующими приборами.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Адаптироваться: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Уметь использовать новые технологии информации и коммуникации;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Доказать гибкость перед трудностями;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Уметь находить новые решения.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311</Words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Технология проектирования социально-значимых дел на опыте  проведения акций милосердия </vt:lpstr>
      <vt:lpstr>Project – в переводе  «брошенный вперёд»</vt:lpstr>
      <vt:lpstr>Концепция прагматической педагогики</vt:lpstr>
      <vt:lpstr>Изучать: </vt:lpstr>
      <vt:lpstr>Искать:</vt:lpstr>
      <vt:lpstr>Думать:</vt:lpstr>
      <vt:lpstr>Сотрудничать: </vt:lpstr>
      <vt:lpstr>Приниматься за дело:</vt:lpstr>
      <vt:lpstr>Адаптироваться:</vt:lpstr>
      <vt:lpstr>Виды проектов: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проектирования социально-значимых дел на опыте  проведения акций милосердия </dc:title>
  <cp:lastModifiedBy>КомпЗавуча</cp:lastModifiedBy>
  <cp:revision>11</cp:revision>
  <dcterms:modified xsi:type="dcterms:W3CDTF">2009-03-05T04:36:46Z</dcterms:modified>
</cp:coreProperties>
</file>