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5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15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6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16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6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17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8D7193-0827-499B-90A1-3FE2D2A9FC6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72C7F-6138-4E06-AECA-8D0AE5FB38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608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8226A-9E1D-4A51-8376-CFE280E85B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680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86FE01CA-5E54-4FB6-936D-06706B365C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314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44F19-3FD7-4A14-9CAD-B5B255AE6B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60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B04C-F4F1-4AD5-B17A-AAE8CFA644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015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B7364-C3C8-406D-A3DD-7F856B6505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38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DE57A-38B4-42BF-9D5E-491D200CBF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592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00E91-93AB-4F4B-ACB7-EFF2CECC05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118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733AD-B73E-4B67-BF19-FE19DBE80B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839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5E380-69A9-4413-B4A6-69C635E27D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231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FF600-8E5D-42EB-9D5D-EC8AB0E3B3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579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09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10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2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12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14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14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14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14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5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5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5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5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5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5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7720CBC-3EF2-40E2-A6DF-4656FD3153C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620688"/>
            <a:ext cx="8226425" cy="1736725"/>
          </a:xfrm>
        </p:spPr>
        <p:txBody>
          <a:bodyPr/>
          <a:lstStyle/>
          <a:p>
            <a:r>
              <a:rPr lang="ru-RU" altLang="ru-RU" dirty="0"/>
              <a:t>Повторение: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3531" y="2586013"/>
            <a:ext cx="6400800" cy="1752600"/>
          </a:xfrm>
        </p:spPr>
        <p:txBody>
          <a:bodyPr/>
          <a:lstStyle/>
          <a:p>
            <a:r>
              <a:rPr lang="ru-RU" altLang="ru-RU" dirty="0"/>
              <a:t>Упрощение выражений и решение уравнений.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26064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класс. Математика.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551723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Гимназия №32 </a:t>
            </a:r>
            <a:r>
              <a:rPr lang="ru-RU" dirty="0" err="1" smtClean="0"/>
              <a:t>г.Иваново</a:t>
            </a:r>
            <a:endParaRPr lang="ru-RU" dirty="0" smtClean="0"/>
          </a:p>
          <a:p>
            <a:r>
              <a:rPr lang="ru-RU" dirty="0" smtClean="0"/>
              <a:t>Учитель математики Иванова А.С.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9. Реши задачу: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Длина прямоугольника равна 7 см. Найди площадь прямоугольника, если его периметр равен 22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1. Прочитайте выражение: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dirty="0"/>
              <a:t>а) (</a:t>
            </a:r>
            <a:r>
              <a:rPr lang="en-US" altLang="ru-RU" sz="2800" dirty="0"/>
              <a:t>x + 5) </a:t>
            </a:r>
            <a:r>
              <a:rPr lang="en-US" altLang="ru-RU" sz="2800" dirty="0" smtClean="0"/>
              <a:t>• </a:t>
            </a:r>
            <a:r>
              <a:rPr lang="en-US" altLang="ru-RU" sz="2800" dirty="0"/>
              <a:t>(6 – y)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б) </a:t>
            </a:r>
            <a:r>
              <a:rPr lang="en-US" altLang="ru-RU" sz="2800" dirty="0"/>
              <a:t>2x + (3 – y)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в) (у – 11) </a:t>
            </a:r>
            <a:r>
              <a:rPr lang="ru-RU" altLang="ru-RU" sz="2800" dirty="0" smtClean="0"/>
              <a:t>: </a:t>
            </a:r>
            <a:r>
              <a:rPr lang="ru-RU" altLang="ru-RU" sz="2800" dirty="0"/>
              <a:t>(</a:t>
            </a:r>
            <a:r>
              <a:rPr lang="en-US" altLang="ru-RU" sz="2800" dirty="0"/>
              <a:t>x + 4)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4000"/>
              <a:t>2</a:t>
            </a:r>
            <a:r>
              <a:rPr lang="ru-RU" altLang="ru-RU" sz="4000"/>
              <a:t>. Запишите буквенное выражение: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Разность суммы чисел </a:t>
            </a:r>
            <a:r>
              <a:rPr lang="en-US" altLang="ru-RU"/>
              <a:t>k </a:t>
            </a:r>
            <a:r>
              <a:rPr lang="ru-RU" altLang="ru-RU"/>
              <a:t>и 5 и разности чисел </a:t>
            </a:r>
            <a:r>
              <a:rPr lang="en-US" altLang="ru-RU"/>
              <a:t>d </a:t>
            </a:r>
            <a:r>
              <a:rPr lang="ru-RU" altLang="ru-RU"/>
              <a:t>и 7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Частное суммы чисел </a:t>
            </a:r>
            <a:r>
              <a:rPr lang="en-US" altLang="ru-RU"/>
              <a:t>x </a:t>
            </a:r>
            <a:r>
              <a:rPr lang="ru-RU" altLang="ru-RU"/>
              <a:t>и </a:t>
            </a:r>
            <a:r>
              <a:rPr lang="en-US" altLang="ru-RU"/>
              <a:t>y </a:t>
            </a:r>
            <a:r>
              <a:rPr lang="ru-RU" altLang="ru-RU"/>
              <a:t>и разности чисел 9 и </a:t>
            </a:r>
            <a:r>
              <a:rPr lang="en-US" altLang="ru-RU"/>
              <a:t>t.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3. Упрости выражения:</a:t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/>
              <a:t>2x + 8x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/>
              <a:t> 6y – 3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/>
              <a:t> 5a + 4a - 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/>
              <a:t> 9b + 7x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/>
              <a:t> 5x + 9y + 8x + 7y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/>
              <a:t>7 + 2a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/>
              <a:t> 11x + 5x + 4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/>
              <a:t> x + 5 + 7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4</a:t>
            </a:r>
            <a:r>
              <a:rPr lang="ru-RU" altLang="ru-RU"/>
              <a:t>. Реши уравнения: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altLang="ru-RU" sz="2800" dirty="0"/>
              <a:t>22</a:t>
            </a:r>
            <a:r>
              <a:rPr lang="en-US" altLang="ru-RU" sz="2800" dirty="0"/>
              <a:t>x = 66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 sz="2800" dirty="0"/>
              <a:t>1000 </a:t>
            </a:r>
            <a:r>
              <a:rPr lang="ru-RU" altLang="ru-RU" sz="2800" dirty="0" smtClean="0"/>
              <a:t>:</a:t>
            </a:r>
            <a:r>
              <a:rPr lang="en-US" altLang="ru-RU" sz="2800" dirty="0" smtClean="0"/>
              <a:t>  </a:t>
            </a:r>
            <a:r>
              <a:rPr lang="en-US" altLang="ru-RU" sz="2800" dirty="0"/>
              <a:t>y = 125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 sz="2800" dirty="0"/>
              <a:t>x  </a:t>
            </a:r>
            <a:r>
              <a:rPr lang="ru-RU" altLang="ru-RU" sz="2800" dirty="0" smtClean="0"/>
              <a:t>:</a:t>
            </a:r>
            <a:r>
              <a:rPr lang="en-US" altLang="ru-RU" sz="2800" dirty="0" smtClean="0"/>
              <a:t> </a:t>
            </a:r>
            <a:r>
              <a:rPr lang="en-US" altLang="ru-RU" sz="2800" dirty="0"/>
              <a:t>7 = 14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 sz="2800" dirty="0"/>
              <a:t>a + 17 = 16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 sz="2800" dirty="0"/>
              <a:t>x – 3 = 27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 sz="2800" dirty="0"/>
              <a:t>27 – x = 3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 sz="2800" dirty="0"/>
              <a:t>( 92 – x)  </a:t>
            </a:r>
            <a:r>
              <a:rPr lang="en-US" altLang="ru-RU" sz="2800" dirty="0" smtClean="0"/>
              <a:t>• </a:t>
            </a:r>
            <a:r>
              <a:rPr lang="en-US" altLang="ru-RU" sz="2800" dirty="0"/>
              <a:t>19 = 45</a:t>
            </a:r>
            <a:r>
              <a:rPr lang="ru-RU" altLang="ru-RU" sz="2800" dirty="0"/>
              <a:t>6</a:t>
            </a:r>
            <a:endParaRPr lang="en-US" altLang="ru-RU" sz="28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 sz="2800" dirty="0"/>
              <a:t>56y + 74 = 2202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altLang="ru-RU" sz="2800" dirty="0"/>
              <a:t>13x + 5x = 450</a:t>
            </a:r>
            <a:endParaRPr lang="ru-RU" altLang="ru-RU" sz="2800" dirty="0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Формула" r:id="rId3" imgW="914400" imgH="215640" progId="Equation.3">
                  <p:embed/>
                </p:oleObj>
              </mc:Choice>
              <mc:Fallback>
                <p:oleObj name="Формула" r:id="rId3" imgW="9144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Объект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4000"/>
              <a:t>5</a:t>
            </a:r>
            <a:r>
              <a:rPr lang="ru-RU" altLang="ru-RU" sz="4000"/>
              <a:t>. Составь уравнение по условию задачи и реши его: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Если к задуманному числу прибавить 17, а потом из полученной суммы вычесть 29, то получится 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6. Реши задачу: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dirty="0"/>
              <a:t>На одной ветке сидело в 2 раза меньше </a:t>
            </a:r>
            <a:r>
              <a:rPr lang="ru-RU" altLang="ru-RU" dirty="0" smtClean="0"/>
              <a:t>снегирей</a:t>
            </a:r>
            <a:r>
              <a:rPr lang="ru-RU" altLang="ru-RU" dirty="0"/>
              <a:t>, чем на второй. Сколько </a:t>
            </a:r>
            <a:r>
              <a:rPr lang="ru-RU" altLang="ru-RU" dirty="0" smtClean="0"/>
              <a:t>снегирей </a:t>
            </a:r>
            <a:r>
              <a:rPr lang="ru-RU" altLang="ru-RU" dirty="0"/>
              <a:t>сидело на второй ветке, если всего на двух ветках было 36 </a:t>
            </a:r>
            <a:r>
              <a:rPr lang="ru-RU" altLang="ru-RU" dirty="0" smtClean="0"/>
              <a:t>снегирей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7. Вычисли: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7</a:t>
            </a:r>
            <a:r>
              <a:rPr lang="ru-RU" altLang="ru-RU" baseline="30000"/>
              <a:t>2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(5 – 3)</a:t>
            </a:r>
            <a:r>
              <a:rPr lang="ru-RU" altLang="ru-RU" baseline="30000"/>
              <a:t>3</a:t>
            </a:r>
            <a:endParaRPr lang="ru-RU" altLang="ru-RU"/>
          </a:p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4</a:t>
            </a:r>
            <a:r>
              <a:rPr lang="ru-RU" altLang="ru-RU" baseline="30000"/>
              <a:t>2</a:t>
            </a:r>
            <a:r>
              <a:rPr lang="ru-RU" altLang="ru-RU"/>
              <a:t> + 1</a:t>
            </a:r>
            <a:r>
              <a:rPr lang="ru-RU" altLang="ru-RU" baseline="30000"/>
              <a:t>4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1</a:t>
            </a:r>
            <a:r>
              <a:rPr lang="ru-RU" altLang="ru-RU" baseline="30000"/>
              <a:t>26 </a:t>
            </a:r>
            <a:r>
              <a:rPr lang="ru-RU" altLang="ru-RU"/>
              <a:t>+ 0</a:t>
            </a:r>
            <a:r>
              <a:rPr lang="ru-RU" altLang="ru-RU" baseline="30000"/>
              <a:t>10 + </a:t>
            </a:r>
            <a:r>
              <a:rPr lang="ru-RU" altLang="ru-RU"/>
              <a:t>10</a:t>
            </a:r>
            <a:r>
              <a:rPr lang="ru-RU" altLang="ru-RU" baseline="30000"/>
              <a:t>4</a:t>
            </a:r>
            <a:endParaRPr lang="ru-RU" altLang="ru-RU"/>
          </a:p>
          <a:p>
            <a:pPr marL="609600" indent="-609600">
              <a:buFont typeface="Wingdings" pitchFamily="2" charset="2"/>
              <a:buNone/>
            </a:pPr>
            <a:endParaRPr lang="ru-RU" altLang="ru-RU"/>
          </a:p>
          <a:p>
            <a:pPr marL="609600" indent="-609600">
              <a:buFont typeface="Wingdings" pitchFamily="2" charset="2"/>
              <a:buAutoNum type="arabicParenR"/>
            </a:pPr>
            <a:endParaRPr lang="ru-RU" altLang="ru-RU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8. Квадрат какого числа равен: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100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36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64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1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ru-RU" altLang="ru-RU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60</TotalTime>
  <Words>308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Сетка с тенью</vt:lpstr>
      <vt:lpstr>Microsoft Equation 3.0</vt:lpstr>
      <vt:lpstr>Повторение:</vt:lpstr>
      <vt:lpstr>1. Прочитайте выражение:</vt:lpstr>
      <vt:lpstr>2. Запишите буквенное выражение:</vt:lpstr>
      <vt:lpstr>3. Упрости выражения: </vt:lpstr>
      <vt:lpstr>4. Реши уравнения:</vt:lpstr>
      <vt:lpstr>5. Составь уравнение по условию задачи и реши его:</vt:lpstr>
      <vt:lpstr>6. Реши задачу:</vt:lpstr>
      <vt:lpstr>7. Вычисли:</vt:lpstr>
      <vt:lpstr>8. Квадрат какого числа равен:</vt:lpstr>
      <vt:lpstr>9. Реши задачу: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Повторение:</dc:title>
  <dc:creator>skiv</dc:creator>
  <cp:lastModifiedBy>Сергей</cp:lastModifiedBy>
  <cp:revision>4</cp:revision>
  <dcterms:created xsi:type="dcterms:W3CDTF">2013-11-09T13:38:21Z</dcterms:created>
  <dcterms:modified xsi:type="dcterms:W3CDTF">2015-01-16T15:03:13Z</dcterms:modified>
</cp:coreProperties>
</file>