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29D-FB5F-47DA-BB6B-22CBCF36D835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F49E-643B-43C2-BD95-0C76AE1F7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29D-FB5F-47DA-BB6B-22CBCF36D835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F49E-643B-43C2-BD95-0C76AE1F7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29D-FB5F-47DA-BB6B-22CBCF36D835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F49E-643B-43C2-BD95-0C76AE1F7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29D-FB5F-47DA-BB6B-22CBCF36D835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F49E-643B-43C2-BD95-0C76AE1F7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29D-FB5F-47DA-BB6B-22CBCF36D835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F49E-643B-43C2-BD95-0C76AE1F7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29D-FB5F-47DA-BB6B-22CBCF36D835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F49E-643B-43C2-BD95-0C76AE1F7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29D-FB5F-47DA-BB6B-22CBCF36D835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F49E-643B-43C2-BD95-0C76AE1F7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29D-FB5F-47DA-BB6B-22CBCF36D835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F49E-643B-43C2-BD95-0C76AE1F7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29D-FB5F-47DA-BB6B-22CBCF36D835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F49E-643B-43C2-BD95-0C76AE1F7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29D-FB5F-47DA-BB6B-22CBCF36D835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F49E-643B-43C2-BD95-0C76AE1F7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029D-FB5F-47DA-BB6B-22CBCF36D835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F49E-643B-43C2-BD95-0C76AE1F7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DA029D-FB5F-47DA-BB6B-22CBCF36D835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2FF49E-643B-43C2-BD95-0C76AE1F7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052545"/>
            <a:ext cx="6039267" cy="1448289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 err="1" smtClean="0"/>
              <a:t>Помысухина</a:t>
            </a:r>
            <a:r>
              <a:rPr lang="ru-RU" sz="2900" b="1" dirty="0" smtClean="0"/>
              <a:t> Лариса Владиславовна</a:t>
            </a:r>
          </a:p>
          <a:p>
            <a:r>
              <a:rPr lang="ru-RU" sz="2900" b="1" dirty="0" smtClean="0"/>
              <a:t>Педагог дополнительного образования </a:t>
            </a:r>
            <a:endParaRPr lang="ru-RU" sz="2900" b="1" dirty="0" smtClean="0"/>
          </a:p>
          <a:p>
            <a:r>
              <a:rPr lang="ru-RU" sz="2900" b="1" dirty="0" smtClean="0"/>
              <a:t>МБОУ </a:t>
            </a:r>
            <a:r>
              <a:rPr lang="ru-RU" sz="2900" b="1" dirty="0" smtClean="0"/>
              <a:t>ДОД «Дом детского </a:t>
            </a:r>
            <a:r>
              <a:rPr lang="ru-RU" sz="2900" b="1" smtClean="0"/>
              <a:t>творчества</a:t>
            </a:r>
            <a:r>
              <a:rPr lang="ru-RU" sz="2900" b="1" smtClean="0"/>
              <a:t>»</a:t>
            </a:r>
          </a:p>
          <a:p>
            <a:r>
              <a:rPr lang="ru-RU" sz="2900" b="1" smtClean="0"/>
              <a:t> </a:t>
            </a:r>
            <a:r>
              <a:rPr lang="ru-RU" sz="2900" b="1" dirty="0" smtClean="0"/>
              <a:t>г. </a:t>
            </a:r>
            <a:r>
              <a:rPr lang="ru-RU" sz="2900" b="1" dirty="0" err="1" smtClean="0"/>
              <a:t>Тарко</a:t>
            </a:r>
            <a:r>
              <a:rPr lang="ru-RU" sz="2900" b="1" dirty="0" smtClean="0"/>
              <a:t>-Сале</a:t>
            </a:r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ru-RU" dirty="0" smtClean="0"/>
              <a:t>ВЯЗАНИЕ КРЮЧКОМ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50294"/>
            <a:ext cx="3166465" cy="237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2651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25653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0306"/>
            <a:ext cx="419343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786322"/>
            <a:ext cx="4214842" cy="177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Материалы и инструменты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03848" y="2564904"/>
            <a:ext cx="4816624" cy="2160240"/>
          </a:xfrm>
        </p:spPr>
        <p:txBody>
          <a:bodyPr/>
          <a:lstStyle/>
          <a:p>
            <a:r>
              <a:rPr lang="ru-RU" dirty="0" smtClean="0"/>
              <a:t>Крючки используются из различных материалов: </a:t>
            </a:r>
            <a:r>
              <a:rPr lang="ru-RU" dirty="0"/>
              <a:t>металлические,</a:t>
            </a:r>
            <a:br>
              <a:rPr lang="ru-RU" dirty="0"/>
            </a:br>
            <a:r>
              <a:rPr lang="ru-RU" dirty="0"/>
              <a:t>пластмассовые, деревянные</a:t>
            </a:r>
          </a:p>
        </p:txBody>
      </p:sp>
      <p:pic>
        <p:nvPicPr>
          <p:cNvPr id="4" name="Рисунок 3" descr="6951922_429pxCrohoo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2348880"/>
            <a:ext cx="2404682" cy="3643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3100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держать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крючок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?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748712" cy="28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45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4437112"/>
            <a:ext cx="6512511" cy="1359024"/>
          </a:xfrm>
        </p:spPr>
        <p:txBody>
          <a:bodyPr/>
          <a:lstStyle/>
          <a:p>
            <a:pPr algn="l"/>
            <a:r>
              <a:rPr lang="ru-RU" sz="4000" dirty="0" smtClean="0"/>
              <a:t>Образование начальной петли правой рукой</a:t>
            </a:r>
            <a:endParaRPr lang="ru-RU" sz="4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24847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81540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9866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dirty="0" smtClean="0"/>
              <a:t>Вязание цепочки воздушными петлями </a:t>
            </a:r>
            <a:endParaRPr lang="ru-RU" sz="40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2393418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576064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4207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dirty="0" smtClean="0"/>
              <a:t>Образование начальной петли левой рукой</a:t>
            </a:r>
            <a:endParaRPr lang="ru-RU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02190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38884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4030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4941168"/>
            <a:ext cx="6512511" cy="1143000"/>
          </a:xfrm>
        </p:spPr>
        <p:txBody>
          <a:bodyPr/>
          <a:lstStyle/>
          <a:p>
            <a:pPr algn="l"/>
            <a:r>
              <a:rPr lang="ru-RU" sz="4000" dirty="0" smtClean="0"/>
              <a:t>Вязание цепочки воздушными петлями</a:t>
            </a:r>
            <a:endParaRPr lang="ru-RU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524661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56166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201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369635" cy="1071570"/>
          </a:xfrm>
        </p:spPr>
        <p:txBody>
          <a:bodyPr/>
          <a:lstStyle/>
          <a:p>
            <a:pPr algn="l"/>
            <a:r>
              <a:rPr lang="ru-RU" dirty="0" smtClean="0"/>
              <a:t>Столбик без </a:t>
            </a:r>
            <a:r>
              <a:rPr lang="ru-RU" dirty="0" err="1" smtClean="0"/>
              <a:t>накида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564190"/>
            <a:ext cx="4071966" cy="116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4143372" cy="181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4214842" cy="137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855809"/>
            <a:ext cx="4000528" cy="129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072074"/>
            <a:ext cx="4286248" cy="151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369635" cy="1000132"/>
          </a:xfrm>
        </p:spPr>
        <p:txBody>
          <a:bodyPr/>
          <a:lstStyle/>
          <a:p>
            <a:pPr algn="l"/>
            <a:r>
              <a:rPr lang="ru-RU" dirty="0" smtClean="0"/>
              <a:t>Столбик с </a:t>
            </a:r>
            <a:r>
              <a:rPr lang="ru-RU" dirty="0" err="1" smtClean="0"/>
              <a:t>накидом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5357850" cy="152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928934"/>
            <a:ext cx="4692669" cy="171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322"/>
            <a:ext cx="454892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287</TotalTime>
  <Words>56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ВЯЗАНИЕ КРЮЧКОМ</vt:lpstr>
      <vt:lpstr>Материалы и инструменты</vt:lpstr>
      <vt:lpstr>Как держать крючок?  </vt:lpstr>
      <vt:lpstr>Образование начальной петли правой рукой</vt:lpstr>
      <vt:lpstr>Вязание цепочки воздушными петлями </vt:lpstr>
      <vt:lpstr>Образование начальной петли левой рукой</vt:lpstr>
      <vt:lpstr>Вязание цепочки воздушными петлями</vt:lpstr>
      <vt:lpstr>Столбик без накида</vt:lpstr>
      <vt:lpstr>Столбик с накидом</vt:lpstr>
      <vt:lpstr>Слайд 10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16</cp:revision>
  <dcterms:created xsi:type="dcterms:W3CDTF">2013-11-22T12:33:15Z</dcterms:created>
  <dcterms:modified xsi:type="dcterms:W3CDTF">2013-11-27T11:54:30Z</dcterms:modified>
</cp:coreProperties>
</file>