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4" r:id="rId2"/>
    <p:sldId id="275" r:id="rId3"/>
    <p:sldId id="263" r:id="rId4"/>
    <p:sldId id="272" r:id="rId5"/>
    <p:sldId id="265" r:id="rId6"/>
    <p:sldId id="273" r:id="rId7"/>
    <p:sldId id="266" r:id="rId8"/>
    <p:sldId id="267" r:id="rId9"/>
    <p:sldId id="256" r:id="rId10"/>
    <p:sldId id="257" r:id="rId11"/>
    <p:sldId id="258" r:id="rId12"/>
    <p:sldId id="259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79C61C-D6E5-438A-B595-CB1312DAD7C3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8C9D00-EB09-46CC-B9A3-F8762C4EC3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11560" y="1556792"/>
            <a:ext cx="8064896" cy="441082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600" dirty="0" smtClean="0"/>
              <a:t>Коллекция </a:t>
            </a:r>
          </a:p>
          <a:p>
            <a:pPr marL="45720" indent="0" algn="ctr"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«Принцесса Экология»</a:t>
            </a:r>
          </a:p>
          <a:p>
            <a:pPr marL="45720" indent="0" algn="ctr">
              <a:buNone/>
            </a:pPr>
            <a:r>
              <a:rPr lang="ru-RU" sz="2000" dirty="0" smtClean="0"/>
              <a:t>МАОУДОД «Центр эстетического воспитания детей»</a:t>
            </a:r>
          </a:p>
          <a:p>
            <a:pPr marL="45720" indent="0" algn="ctr">
              <a:buNone/>
            </a:pPr>
            <a:r>
              <a:rPr lang="ru-RU" sz="2000" dirty="0" smtClean="0"/>
              <a:t>Златоустовский городской округ</a:t>
            </a:r>
          </a:p>
          <a:p>
            <a:pPr marL="45720" indent="0" algn="ctr">
              <a:buNone/>
            </a:pPr>
            <a:endParaRPr lang="ru-RU" sz="2000" dirty="0" smtClean="0"/>
          </a:p>
          <a:p>
            <a:pPr marL="45720" indent="0" algn="ctr">
              <a:buNone/>
            </a:pPr>
            <a:r>
              <a:rPr lang="ru-RU" sz="2000" dirty="0" smtClean="0"/>
              <a:t> Детский театр моды </a:t>
            </a:r>
            <a:r>
              <a:rPr lang="ru-RU" sz="2000" b="1" dirty="0" smtClean="0">
                <a:solidFill>
                  <a:schemeClr val="tx1"/>
                </a:solidFill>
              </a:rPr>
              <a:t>«Грация»</a:t>
            </a:r>
          </a:p>
          <a:p>
            <a:pPr marL="45720" indent="0" algn="ctr">
              <a:buNone/>
            </a:pPr>
            <a:r>
              <a:rPr lang="ru-RU" sz="2000" dirty="0" smtClean="0"/>
              <a:t>Руководитель: </a:t>
            </a:r>
            <a:r>
              <a:rPr lang="ru-RU" sz="2000" b="1" dirty="0" err="1" smtClean="0">
                <a:solidFill>
                  <a:schemeClr val="tx1"/>
                </a:solidFill>
              </a:rPr>
              <a:t>Якупова</a:t>
            </a:r>
            <a:r>
              <a:rPr lang="ru-RU" sz="2000" b="1" dirty="0" smtClean="0">
                <a:solidFill>
                  <a:schemeClr val="tx1"/>
                </a:solidFill>
              </a:rPr>
              <a:t> Галина  Михайловна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54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48680"/>
            <a:ext cx="5760640" cy="104237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-320454" y="1915196"/>
            <a:ext cx="6330981" cy="31658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Объект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3029595" y="1731046"/>
            <a:ext cx="6330979" cy="3534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778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052736"/>
            <a:ext cx="5544616" cy="12527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0" y="188640"/>
            <a:ext cx="3418434" cy="64208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Объект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1600" y="188640"/>
            <a:ext cx="3655239" cy="64311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343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620688"/>
            <a:ext cx="2952328" cy="970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27784" y="320870"/>
            <a:ext cx="3672408" cy="63603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067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492896"/>
            <a:ext cx="6400800" cy="171334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 smtClean="0"/>
              <a:t>Благодарим за внимание!</a:t>
            </a:r>
          </a:p>
          <a:p>
            <a:pPr marL="45720" indent="0" algn="ctr">
              <a:buNone/>
            </a:pPr>
            <a:r>
              <a:rPr lang="ru-RU" sz="2800" b="1" dirty="0" smtClean="0"/>
              <a:t>Детский театр моды «Грация»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97716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72067" y="620688"/>
            <a:ext cx="7408333" cy="5505475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Коллекция создана в рамках  городской долгосрочной целевой программы «За чистый город!» под лозунгом: </a:t>
            </a:r>
          </a:p>
          <a:p>
            <a:pPr marL="45720" indent="0" algn="ctr">
              <a:buNone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«Спасать свой город - модно!» </a:t>
            </a:r>
          </a:p>
          <a:p>
            <a:pPr marL="45720" indent="0">
              <a:buNone/>
            </a:pPr>
            <a:r>
              <a:rPr lang="ru-RU" dirty="0" smtClean="0"/>
              <a:t>Тема коллекции: </a:t>
            </a:r>
          </a:p>
          <a:p>
            <a:pPr marL="45720" indent="0" algn="ctr">
              <a:buNone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Art-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stok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967334"/>
            <a:ext cx="734481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Материалы </a:t>
            </a:r>
            <a:r>
              <a:rPr lang="ru-RU" sz="2200" dirty="0"/>
              <a:t>для коллекции: </a:t>
            </a:r>
            <a:endParaRPr lang="ru-RU" sz="22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smtClean="0"/>
              <a:t>ситцевая </a:t>
            </a:r>
            <a:r>
              <a:rPr lang="ru-RU" sz="2200" dirty="0"/>
              <a:t>ткань</a:t>
            </a:r>
            <a:r>
              <a:rPr lang="ru-RU" sz="2200" dirty="0" smtClean="0"/>
              <a:t>,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err="1" smtClean="0"/>
              <a:t>холофайбер</a:t>
            </a:r>
            <a:r>
              <a:rPr lang="ru-RU" sz="2200" dirty="0" smtClean="0"/>
              <a:t>,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smtClean="0"/>
              <a:t>мусорные </a:t>
            </a:r>
            <a:r>
              <a:rPr lang="ru-RU" sz="2200" dirty="0"/>
              <a:t>мешки разного </a:t>
            </a:r>
            <a:r>
              <a:rPr lang="ru-RU" sz="2200" dirty="0" smtClean="0"/>
              <a:t>цвета,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smtClean="0"/>
              <a:t>картон</a:t>
            </a:r>
            <a:r>
              <a:rPr lang="ru-RU" sz="2200" dirty="0"/>
              <a:t>, </a:t>
            </a:r>
            <a:endParaRPr lang="ru-RU" sz="22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smtClean="0"/>
              <a:t>швейные нитки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2309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48872" cy="792088"/>
          </a:xfrm>
          <a:effectLst/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Эскизы на стадии разработки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2141992" y="1931688"/>
            <a:ext cx="4828031" cy="40004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1206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3289" y="404664"/>
            <a:ext cx="6512511" cy="1296144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Эскизы для изготовления коллекции</a:t>
            </a:r>
            <a:endParaRPr lang="ru-RU" sz="32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12266" y="2276165"/>
            <a:ext cx="4392489" cy="32417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4100660" y="2172150"/>
            <a:ext cx="4392487" cy="34498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4033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926464" y="1918373"/>
            <a:ext cx="4680520" cy="32372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03787" y="1898970"/>
            <a:ext cx="4689202" cy="33032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0931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1986556" y="1693964"/>
            <a:ext cx="5550408" cy="35478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377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08911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Рабочие лекала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Documents and Settings\Admin\Рабочий стол\SAM_233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768752" cy="50765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447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3289" y="260648"/>
            <a:ext cx="6512511" cy="57606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Рабочие моменты</a:t>
            </a:r>
            <a:endParaRPr lang="ru-RU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5648" y="1141174"/>
            <a:ext cx="2967346" cy="26669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Объект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48064" y="3897204"/>
            <a:ext cx="2446650" cy="25367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731"/>
          <a:stretch/>
        </p:blipFill>
        <p:spPr>
          <a:xfrm>
            <a:off x="4704488" y="1192192"/>
            <a:ext cx="2890226" cy="25570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Объект 3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343"/>
          <a:stretch/>
        </p:blipFill>
        <p:spPr>
          <a:xfrm>
            <a:off x="1195648" y="4005064"/>
            <a:ext cx="3246949" cy="23956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467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504" y="542598"/>
            <a:ext cx="8954219" cy="56244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4681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342</TotalTime>
  <Words>96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Эскизы на стадии разработки</vt:lpstr>
      <vt:lpstr>Эскизы для изготовления коллекции</vt:lpstr>
      <vt:lpstr>Презентация PowerPoint</vt:lpstr>
      <vt:lpstr>Презентация PowerPoint</vt:lpstr>
      <vt:lpstr>Рабочие лекала</vt:lpstr>
      <vt:lpstr>Рабочие моменты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</dc:creator>
  <cp:lastModifiedBy>DNS</cp:lastModifiedBy>
  <cp:revision>29</cp:revision>
  <dcterms:created xsi:type="dcterms:W3CDTF">2013-11-17T09:09:41Z</dcterms:created>
  <dcterms:modified xsi:type="dcterms:W3CDTF">2013-11-30T04:10:12Z</dcterms:modified>
</cp:coreProperties>
</file>