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96" y="-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218B8-54CE-448F-958E-C8EB514AFF33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A3A8-04BA-4599-96DF-06C99E2948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218B8-54CE-448F-958E-C8EB514AFF33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A3A8-04BA-4599-96DF-06C99E2948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218B8-54CE-448F-958E-C8EB514AFF33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A3A8-04BA-4599-96DF-06C99E2948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218B8-54CE-448F-958E-C8EB514AFF33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A3A8-04BA-4599-96DF-06C99E2948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218B8-54CE-448F-958E-C8EB514AFF33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A3A8-04BA-4599-96DF-06C99E2948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218B8-54CE-448F-958E-C8EB514AFF33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A3A8-04BA-4599-96DF-06C99E2948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218B8-54CE-448F-958E-C8EB514AFF33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A3A8-04BA-4599-96DF-06C99E2948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218B8-54CE-448F-958E-C8EB514AFF33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A3A8-04BA-4599-96DF-06C99E2948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218B8-54CE-448F-958E-C8EB514AFF33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A3A8-04BA-4599-96DF-06C99E2948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218B8-54CE-448F-958E-C8EB514AFF33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A3A8-04BA-4599-96DF-06C99E2948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218B8-54CE-448F-958E-C8EB514AFF33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A3A8-04BA-4599-96DF-06C99E2948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218B8-54CE-448F-958E-C8EB514AFF33}" type="datetimeFigureOut">
              <a:rPr lang="ru-RU" smtClean="0"/>
              <a:pPr/>
              <a:t>29.07.2014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EA3A8-04BA-4599-96DF-06C99E2948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Основы цитологии. Неорганические вещества клетки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продолжение1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30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Роль воды в клетке обусловлена ее физическими и химическими свойствами, которые определяются строением молекулы воды, а именно: малыми размерами, полярностью, способностью соединяться друг с другом водородными связями.</a:t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                          Н                           О</a:t>
            </a:r>
            <a:br>
              <a:rPr lang="ru-RU" sz="2700" dirty="0" smtClean="0"/>
            </a:br>
            <a:r>
              <a:rPr lang="ru-RU" sz="2700" dirty="0" smtClean="0"/>
              <a:t>                                                О… Н           Н</a:t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Н</a:t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Благодаря образованию водородных связей молекулы воды связаны друг с другом, что и обусловливает ее исходное состояние при нормальных условиях. </a:t>
            </a:r>
            <a:r>
              <a:rPr lang="ru-RU" sz="2800" dirty="0" smtClean="0"/>
              <a:t>    </a:t>
            </a:r>
            <a:endParaRPr lang="ru-RU" sz="2800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643438" y="2786058"/>
            <a:ext cx="714380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643438" y="3286124"/>
            <a:ext cx="785818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6072198" y="2786058"/>
            <a:ext cx="357190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643702" y="2857496"/>
            <a:ext cx="357190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Кроме того, поскольку атом кислорода в молекуле воды имеет частичный отрицательный заряд, атомы водорода – положительный, а угол связи</a:t>
            </a:r>
            <a:br>
              <a:rPr lang="ru-RU" sz="2000" dirty="0" smtClean="0"/>
            </a:br>
            <a:r>
              <a:rPr lang="ru-RU" sz="2000" dirty="0" smtClean="0"/>
              <a:t> Н-О-Н составляет 104,5⁰, молекула воды приобретает свойства диполя, когда одна ее часть заряжена отрицательно, а другая положительно. В связи с этим молекулы воды могут взаимодействовать с ионами или заряженными группами различных соединений, образуя вокруг них </a:t>
            </a:r>
            <a:r>
              <a:rPr lang="ru-RU" sz="2000" dirty="0" err="1" smtClean="0"/>
              <a:t>гидратную</a:t>
            </a:r>
            <a:r>
              <a:rPr lang="ru-RU" sz="2000" dirty="0" smtClean="0"/>
              <a:t> оболочку</a:t>
            </a:r>
            <a:r>
              <a:rPr lang="ru-RU" sz="2000" b="1" dirty="0" smtClean="0"/>
              <a:t>. Этим объясняется способность воды хорошо растворять большое число органических и неорганических соединений.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02453" y="3244334"/>
            <a:ext cx="34319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Функции воды в клетке.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3717031"/>
            <a:ext cx="77768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Универсальный растворитель;</a:t>
            </a:r>
          </a:p>
          <a:p>
            <a:r>
              <a:rPr lang="ru-RU" sz="2000" b="1" dirty="0" smtClean="0"/>
              <a:t>Терморегуляция;</a:t>
            </a:r>
          </a:p>
          <a:p>
            <a:r>
              <a:rPr lang="ru-RU" sz="2000" b="1" dirty="0" smtClean="0"/>
              <a:t>Обеспечивает гидролиз;</a:t>
            </a:r>
          </a:p>
          <a:p>
            <a:r>
              <a:rPr lang="ru-RU" sz="2000" b="1" dirty="0" smtClean="0"/>
              <a:t>Является </a:t>
            </a:r>
            <a:r>
              <a:rPr lang="ru-RU" sz="2000" b="1" dirty="0" err="1" smtClean="0"/>
              <a:t>осморегулятором</a:t>
            </a:r>
            <a:r>
              <a:rPr lang="ru-RU" sz="2000" b="1" dirty="0" smtClean="0"/>
              <a:t>;</a:t>
            </a:r>
          </a:p>
          <a:p>
            <a:r>
              <a:rPr lang="ru-RU" sz="2000" b="1" dirty="0" smtClean="0"/>
              <a:t>Транспорт веществ в клетку и из нее;</a:t>
            </a:r>
          </a:p>
          <a:p>
            <a:r>
              <a:rPr lang="ru-RU" sz="2000" b="1" dirty="0" smtClean="0"/>
              <a:t>Опорная .</a:t>
            </a:r>
            <a:endParaRPr lang="ru-RU" sz="2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2520280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Вода</a:t>
            </a:r>
            <a:r>
              <a:rPr lang="ru-RU" sz="2000" dirty="0" smtClean="0"/>
              <a:t> обладает высокой удельной теплоемкостью – это обеспечивает поддержание теплового баланса организма при значительных перепадах температуры в окружающей среде.</a:t>
            </a:r>
            <a:br>
              <a:rPr lang="ru-RU" sz="2000" dirty="0" smtClean="0"/>
            </a:br>
            <a:r>
              <a:rPr lang="ru-RU" sz="2000" b="1" dirty="0" smtClean="0"/>
              <a:t>Вода</a:t>
            </a:r>
            <a:r>
              <a:rPr lang="ru-RU" sz="2000" dirty="0" smtClean="0"/>
              <a:t> обладает высокой тепловодностью – позволяет организму поддерживать одинаковую температуру во всем его объеме. 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2996952"/>
            <a:ext cx="80648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Вода обладает высокой теплотой парообразования</a:t>
            </a:r>
            <a:r>
              <a:rPr lang="ru-RU" dirty="0" smtClean="0"/>
              <a:t>, благодаря чему в жаркую погоду происходит охлаждение организма.</a:t>
            </a:r>
            <a:br>
              <a:rPr lang="ru-RU" dirty="0" smtClean="0"/>
            </a:br>
            <a:r>
              <a:rPr lang="ru-RU" b="1" dirty="0" smtClean="0"/>
              <a:t>Для воды характерно высокое поверхностное натяжение </a:t>
            </a:r>
            <a:r>
              <a:rPr lang="ru-RU" dirty="0" smtClean="0"/>
              <a:t>– это имеет значение для адсорбционных процессов, для передвижения растворов по тканям.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4437111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Кроме того, </a:t>
            </a:r>
            <a:r>
              <a:rPr lang="ru-RU" b="1" dirty="0" smtClean="0"/>
              <a:t>вода выполняет опорную функцию </a:t>
            </a:r>
            <a:r>
              <a:rPr lang="ru-RU" dirty="0" smtClean="0"/>
              <a:t>– образует гидростатический скелет, обеспечивает тургор (напряженное состояние клеточных стенок).</a:t>
            </a:r>
            <a:br>
              <a:rPr lang="ru-RU" dirty="0" smtClean="0"/>
            </a:br>
            <a:r>
              <a:rPr lang="ru-RU" dirty="0" smtClean="0"/>
              <a:t>Также </a:t>
            </a:r>
            <a:r>
              <a:rPr lang="ru-RU" b="1" dirty="0" smtClean="0"/>
              <a:t>вода участвует в образовании смазывающих жидкостей.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143</Words>
  <Application>Microsoft Office PowerPoint</Application>
  <PresentationFormat>Экран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Основы цитологии. Неорганические вещества клетки</vt:lpstr>
      <vt:lpstr>Роль воды в клетке обусловлена ее физическими и химическими свойствами, которые определяются строением молекулы воды, а именно: малыми размерами, полярностью, способностью соединяться друг с другом водородными связями.                            Н                           О                                                 О… Н           Н  Н   Благодаря образованию водородных связей молекулы воды связаны друг с другом, что и обусловливает ее исходное состояние при нормальных условиях.     </vt:lpstr>
      <vt:lpstr>Кроме того, поскольку атом кислорода в молекуле воды имеет частичный отрицательный заряд, атомы водорода – положительный, а угол связи  Н-О-Н составляет 104,5⁰, молекула воды приобретает свойства диполя, когда одна ее часть заряжена отрицательно, а другая положительно. В связи с этим молекулы воды могут взаимодействовать с ионами или заряженными группами различных соединений, образуя вокруг них гидратную оболочку. Этим объясняется способность воды хорошо растворять большое число органических и неорганических соединений.</vt:lpstr>
      <vt:lpstr>Вода обладает высокой удельной теплоемкостью – это обеспечивает поддержание теплового баланса организма при значительных перепадах температуры в окружающей среде. Вода обладает высокой тепловодностью – позволяет организму поддерживать одинаковую температуру во всем его объеме.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цитологии. Неорганические вещества клетки</dc:title>
  <dc:creator>Admin</dc:creator>
  <cp:lastModifiedBy>Admin</cp:lastModifiedBy>
  <cp:revision>2</cp:revision>
  <dcterms:created xsi:type="dcterms:W3CDTF">2014-07-29T06:54:24Z</dcterms:created>
  <dcterms:modified xsi:type="dcterms:W3CDTF">2014-07-29T07:01:09Z</dcterms:modified>
</cp:coreProperties>
</file>