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3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96" y="-5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5919-FA64-4A3C-B002-6BF206A45064}" type="datetimeFigureOut">
              <a:rPr lang="ru-RU" smtClean="0"/>
              <a:pPr/>
              <a:t>29.07.2014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20F3-817A-400A-8A5E-28A956C808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5919-FA64-4A3C-B002-6BF206A45064}" type="datetimeFigureOut">
              <a:rPr lang="ru-RU" smtClean="0"/>
              <a:pPr/>
              <a:t>29.07.2014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20F3-817A-400A-8A5E-28A956C808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5919-FA64-4A3C-B002-6BF206A45064}" type="datetimeFigureOut">
              <a:rPr lang="ru-RU" smtClean="0"/>
              <a:pPr/>
              <a:t>29.07.2014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20F3-817A-400A-8A5E-28A956C808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5919-FA64-4A3C-B002-6BF206A45064}" type="datetimeFigureOut">
              <a:rPr lang="ru-RU" smtClean="0"/>
              <a:pPr/>
              <a:t>29.07.2014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20F3-817A-400A-8A5E-28A956C808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5919-FA64-4A3C-B002-6BF206A45064}" type="datetimeFigureOut">
              <a:rPr lang="ru-RU" smtClean="0"/>
              <a:pPr/>
              <a:t>29.07.2014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20F3-817A-400A-8A5E-28A956C808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5919-FA64-4A3C-B002-6BF206A45064}" type="datetimeFigureOut">
              <a:rPr lang="ru-RU" smtClean="0"/>
              <a:pPr/>
              <a:t>29.07.2014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20F3-817A-400A-8A5E-28A956C808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5919-FA64-4A3C-B002-6BF206A45064}" type="datetimeFigureOut">
              <a:rPr lang="ru-RU" smtClean="0"/>
              <a:pPr/>
              <a:t>29.07.2014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20F3-817A-400A-8A5E-28A956C808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5919-FA64-4A3C-B002-6BF206A45064}" type="datetimeFigureOut">
              <a:rPr lang="ru-RU" smtClean="0"/>
              <a:pPr/>
              <a:t>29.07.2014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20F3-817A-400A-8A5E-28A956C808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5919-FA64-4A3C-B002-6BF206A45064}" type="datetimeFigureOut">
              <a:rPr lang="ru-RU" smtClean="0"/>
              <a:pPr/>
              <a:t>29.07.2014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20F3-817A-400A-8A5E-28A956C808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5919-FA64-4A3C-B002-6BF206A45064}" type="datetimeFigureOut">
              <a:rPr lang="ru-RU" smtClean="0"/>
              <a:pPr/>
              <a:t>29.07.2014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20F3-817A-400A-8A5E-28A956C808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5919-FA64-4A3C-B002-6BF206A45064}" type="datetimeFigureOut">
              <a:rPr lang="ru-RU" smtClean="0"/>
              <a:pPr/>
              <a:t>29.07.2014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20F3-817A-400A-8A5E-28A956C808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D5919-FA64-4A3C-B002-6BF206A45064}" type="datetimeFigureOut">
              <a:rPr lang="ru-RU" smtClean="0"/>
              <a:pPr/>
              <a:t>29.07.2014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420F3-817A-400A-8A5E-28A956C8089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Основы цитологии.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Химический состав клетки.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Неорганические вещества клетки.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Химические элементы клетки</a:t>
            </a:r>
            <a:br>
              <a:rPr lang="ru-RU" sz="2800" dirty="0" smtClean="0"/>
            </a:br>
            <a:r>
              <a:rPr lang="ru-RU" sz="2800" dirty="0" smtClean="0"/>
              <a:t> (90 из 110).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Макроэлементы (содержащие не ниже 0,1 %).</a:t>
            </a:r>
          </a:p>
          <a:p>
            <a:r>
              <a:rPr lang="ru-RU" sz="1800" dirty="0" smtClean="0"/>
              <a:t>Кислород – 65%      </a:t>
            </a:r>
          </a:p>
          <a:p>
            <a:r>
              <a:rPr lang="ru-RU" sz="1800" dirty="0" smtClean="0"/>
              <a:t>Углерод – 20%</a:t>
            </a:r>
          </a:p>
          <a:p>
            <a:r>
              <a:rPr lang="ru-RU" sz="1800" dirty="0" smtClean="0"/>
              <a:t>Азот – 3%</a:t>
            </a:r>
          </a:p>
          <a:p>
            <a:r>
              <a:rPr lang="ru-RU" sz="1800" dirty="0" smtClean="0"/>
              <a:t>Водород – 10%</a:t>
            </a:r>
          </a:p>
          <a:p>
            <a:r>
              <a:rPr lang="ru-RU" sz="1800" dirty="0" smtClean="0"/>
              <a:t>(в сумме составляют 98 %)</a:t>
            </a:r>
          </a:p>
          <a:p>
            <a:r>
              <a:rPr lang="ru-RU" sz="1800" dirty="0" smtClean="0"/>
              <a:t>Магний – 0,02-0,07 %</a:t>
            </a:r>
          </a:p>
          <a:p>
            <a:r>
              <a:rPr lang="ru-RU" sz="1800" dirty="0" smtClean="0"/>
              <a:t>Калий – 0,4 %</a:t>
            </a:r>
          </a:p>
          <a:p>
            <a:r>
              <a:rPr lang="ru-RU" sz="1800" dirty="0" smtClean="0"/>
              <a:t>Натрий – 0,1 %</a:t>
            </a:r>
          </a:p>
          <a:p>
            <a:r>
              <a:rPr lang="ru-RU" sz="1800" dirty="0" smtClean="0"/>
              <a:t>Фосфор – 0,2-1 %</a:t>
            </a:r>
          </a:p>
          <a:p>
            <a:r>
              <a:rPr lang="ru-RU" sz="1800" dirty="0" smtClean="0"/>
              <a:t>Сера – 0,15-0,4 %</a:t>
            </a:r>
          </a:p>
          <a:p>
            <a:r>
              <a:rPr lang="ru-RU" sz="1800" dirty="0" smtClean="0"/>
              <a:t>Хлор – 0,05-0,1 %</a:t>
            </a:r>
          </a:p>
          <a:p>
            <a:r>
              <a:rPr lang="ru-RU" sz="1800" dirty="0" smtClean="0"/>
              <a:t>Кальций – 0,04-0,015 %</a:t>
            </a:r>
          </a:p>
          <a:p>
            <a:r>
              <a:rPr lang="ru-RU" sz="1800" dirty="0" smtClean="0"/>
              <a:t>Железо – 0,01-0,015 %</a:t>
            </a:r>
          </a:p>
          <a:p>
            <a:r>
              <a:rPr lang="ru-RU" sz="1800" dirty="0" smtClean="0"/>
              <a:t>(в сумме составляет около 1,9 %)</a:t>
            </a:r>
            <a:endParaRPr lang="ru-RU" sz="18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Микроэлементы (содержащие от 0,01 до 0,000001 %)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Бор, кобальт, медь, молибден, цинк, йод, бром, марганец, никель.</a:t>
            </a:r>
          </a:p>
          <a:p>
            <a:r>
              <a:rPr lang="ru-RU" sz="2400" b="1" dirty="0" smtClean="0"/>
              <a:t>Ультрамикроэлементы (содержание не превышает 0,000001 %, т.е. следы)</a:t>
            </a:r>
          </a:p>
          <a:p>
            <a:r>
              <a:rPr lang="ru-RU" sz="2400" dirty="0" smtClean="0"/>
              <a:t>Уран, радий, золото, ртуть, серебро, селен, мышьяк. 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47664" y="3861048"/>
            <a:ext cx="61926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Химические вещества клетки.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4437112"/>
            <a:ext cx="83529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Неорганические вещества </a:t>
            </a:r>
            <a:r>
              <a:rPr lang="ru-RU" sz="2000" dirty="0" smtClean="0"/>
              <a:t>(вода, минеральные соли).</a:t>
            </a:r>
          </a:p>
          <a:p>
            <a:r>
              <a:rPr lang="ru-RU" sz="2000" b="1" dirty="0" smtClean="0"/>
              <a:t>Органические вещества </a:t>
            </a:r>
            <a:r>
              <a:rPr lang="ru-RU" sz="2000" dirty="0" smtClean="0"/>
              <a:t>(белки, жиры, углеводы, нуклеиновые кислоты, АТФ, витамины).</a:t>
            </a:r>
            <a:endParaRPr lang="ru-RU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Значение воды в жизни живых организмов.</a:t>
            </a:r>
            <a:endParaRPr lang="ru-RU" sz="32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1656183"/>
          </a:xfrm>
          <a:solidFill>
            <a:srgbClr val="002060"/>
          </a:solidFill>
        </p:spPr>
        <p:txBody>
          <a:bodyPr>
            <a:normAutofit lnSpcReduction="10000"/>
          </a:bodyPr>
          <a:lstStyle/>
          <a:p>
            <a:r>
              <a:rPr lang="ru-RU" sz="19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Жизнь впервые зародилась в воде, поэтому воду считают колыбелью жизни. Вода входит в состав всех живых организмов. Богаты ею сочные плоды, листья, стебли и корни растений. В листьях салата, например, содержится свыше 94 % воды. Даже в сухих семенах ее более 10%. Морское животное медуза на 97 -98 % состоит из воды.</a:t>
            </a:r>
          </a:p>
          <a:p>
            <a:endParaRPr lang="ru-RU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3861048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Вода в количественном отношении занимает 1 место среди химических соединений живой клетки, ее обязательным компонентом.</a:t>
            </a:r>
          </a:p>
          <a:p>
            <a:r>
              <a:rPr lang="ru-RU" dirty="0" smtClean="0"/>
              <a:t>Вода является средой обитания для многих организмов.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4797153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 клетках развивающегося зародыша воды более 90%, в клетках мышечной ткани – 76%, в клетках костной ткани – 20%.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</TotalTime>
  <Words>279</Words>
  <Application>Microsoft Office PowerPoint</Application>
  <PresentationFormat>Экран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Основы цитологии.</vt:lpstr>
      <vt:lpstr>Химические элементы клетки  (90 из 110).</vt:lpstr>
      <vt:lpstr>Микроэлементы (содержащие от 0,01 до 0,000001 %)</vt:lpstr>
      <vt:lpstr>Значение воды в жизни живых организмов.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цитологии.</dc:title>
  <dc:creator>Admin</dc:creator>
  <cp:lastModifiedBy>Admin</cp:lastModifiedBy>
  <cp:revision>31</cp:revision>
  <dcterms:created xsi:type="dcterms:W3CDTF">2011-10-09T06:01:46Z</dcterms:created>
  <dcterms:modified xsi:type="dcterms:W3CDTF">2014-07-29T06:57:04Z</dcterms:modified>
</cp:coreProperties>
</file>