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5" r:id="rId3"/>
    <p:sldId id="26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A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28" autoAdjust="0"/>
  </p:normalViewPr>
  <p:slideViewPr>
    <p:cSldViewPr>
      <p:cViewPr>
        <p:scale>
          <a:sx n="46" d="100"/>
          <a:sy n="46" d="100"/>
        </p:scale>
        <p:origin x="-168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9407-3BE5-4268-9970-66AC67DCA3D1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50CB-2592-457C-848A-A1600FBA7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672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9407-3BE5-4268-9970-66AC67DCA3D1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50CB-2592-457C-848A-A1600FBA7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768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9407-3BE5-4268-9970-66AC67DCA3D1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50CB-2592-457C-848A-A1600FBA7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10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9407-3BE5-4268-9970-66AC67DCA3D1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50CB-2592-457C-848A-A1600FBA7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9622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9407-3BE5-4268-9970-66AC67DCA3D1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50CB-2592-457C-848A-A1600FBA7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707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9407-3BE5-4268-9970-66AC67DCA3D1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50CB-2592-457C-848A-A1600FBA7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673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9407-3BE5-4268-9970-66AC67DCA3D1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50CB-2592-457C-848A-A1600FBA7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73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9407-3BE5-4268-9970-66AC67DCA3D1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50CB-2592-457C-848A-A1600FBA7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01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9407-3BE5-4268-9970-66AC67DCA3D1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50CB-2592-457C-848A-A1600FBA7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465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9407-3BE5-4268-9970-66AC67DCA3D1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50CB-2592-457C-848A-A1600FBA7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49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9407-3BE5-4268-9970-66AC67DCA3D1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50CB-2592-457C-848A-A1600FBA7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057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59407-3BE5-4268-9970-66AC67DCA3D1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50CB-2592-457C-848A-A1600FBA7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114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Современное состояние и охрана растительности.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Продолжение </a:t>
            </a:r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pc="-150" dirty="0" smtClean="0">
                <a:solidFill>
                  <a:srgbClr val="B0E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урока: </a:t>
            </a:r>
          </a:p>
          <a:p>
            <a:r>
              <a:rPr lang="ru-RU" spc="-150" dirty="0" smtClean="0">
                <a:solidFill>
                  <a:srgbClr val="B0E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1 Роль растительных ресурсов в жизни биосферы и в жизни человека.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 Причины и последствия сокращения лесов. Борьба с лесными пожарами.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 Охрана и восстановление лесов. Рациональное лесопользование.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 Причины исчезновения редких видов растений. Охраняемые растения родного края. </a:t>
            </a:r>
            <a:endParaRPr lang="ru-RU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93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Пользователь\Рабочий стол\Нюше4k@\экология\Нью лай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357826"/>
            <a:ext cx="85725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/>
                <a:solidFill>
                  <a:schemeClr val="accent3"/>
                </a:solidFill>
              </a:rPr>
              <a:t>Берегите природу…</a:t>
            </a:r>
            <a:endParaRPr lang="ru-RU" sz="6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676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Домашнее  задание: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1. Творческое (буклет, правила поведения в лесу, предотвращение лесных пожаров, охрана редких видов растений родного края)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2. Решение индивидуальных экологических  задач.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3. Создание электронной папки по теме «Рациональное использование и охрана животных»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106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Современное состояние и охрана растительности.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 – лёгкие планеты!</dc:title>
  <dc:creator>Alex</dc:creator>
  <cp:lastModifiedBy>Admin</cp:lastModifiedBy>
  <cp:revision>16</cp:revision>
  <dcterms:created xsi:type="dcterms:W3CDTF">2010-04-09T09:35:04Z</dcterms:created>
  <dcterms:modified xsi:type="dcterms:W3CDTF">2014-07-29T07:48:49Z</dcterms:modified>
</cp:coreProperties>
</file>