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8FE1-3DF5-4D8E-9EC0-C1372F4EC29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8C5-BBBD-4B99-ADA3-AA9ED4ED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8FE1-3DF5-4D8E-9EC0-C1372F4EC29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8C5-BBBD-4B99-ADA3-AA9ED4ED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8FE1-3DF5-4D8E-9EC0-C1372F4EC29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8C5-BBBD-4B99-ADA3-AA9ED4ED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8FE1-3DF5-4D8E-9EC0-C1372F4EC29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8C5-BBBD-4B99-ADA3-AA9ED4ED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8FE1-3DF5-4D8E-9EC0-C1372F4EC29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8C5-BBBD-4B99-ADA3-AA9ED4ED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8FE1-3DF5-4D8E-9EC0-C1372F4EC29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8C5-BBBD-4B99-ADA3-AA9ED4ED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8FE1-3DF5-4D8E-9EC0-C1372F4EC29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8C5-BBBD-4B99-ADA3-AA9ED4ED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8FE1-3DF5-4D8E-9EC0-C1372F4EC29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8C5-BBBD-4B99-ADA3-AA9ED4ED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8FE1-3DF5-4D8E-9EC0-C1372F4EC29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8C5-BBBD-4B99-ADA3-AA9ED4ED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8FE1-3DF5-4D8E-9EC0-C1372F4EC29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8C5-BBBD-4B99-ADA3-AA9ED4ED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8FE1-3DF5-4D8E-9EC0-C1372F4EC29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8C5-BBBD-4B99-ADA3-AA9ED4ED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08FE1-3DF5-4D8E-9EC0-C1372F4EC29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358C5-BBBD-4B99-ADA3-AA9ED4EDC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Современное состояние и охрана растительности.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Полякова Марина Николаевна, учитель биологии МБОУ СОШ №130 г.Уссурийска </a:t>
            </a:r>
            <a:r>
              <a:rPr lang="ru-RU" smtClean="0"/>
              <a:t>Приморского края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9356576" cy="36004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Тема «Современное состояние и охрана растительности».</a:t>
            </a:r>
            <a:endParaRPr lang="ru-RU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284984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показать, что растительность – исчерпаемый возобновимый ресурс, ее рациональное использование должно базироваться на всеобщих экологических законах.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9715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spc="-1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Эпиграф : </a:t>
            </a:r>
          </a:p>
          <a:p>
            <a:pPr>
              <a:buNone/>
            </a:pPr>
            <a:r>
              <a:rPr lang="ru-RU" sz="2400" spc="-15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«Из всех работающих на нас  «машин», </a:t>
            </a:r>
          </a:p>
          <a:p>
            <a:pPr>
              <a:buNone/>
            </a:pPr>
            <a:r>
              <a:rPr lang="ru-RU" sz="2400" spc="-15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 – одна из самых долговечных, но и труднее всего поддающихся починке».             (Л.Леонов)</a:t>
            </a:r>
            <a:endParaRPr lang="ru-RU" sz="2400" spc="-15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3450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70000" lnSpcReduction="20000"/>
          </a:bodyPr>
          <a:lstStyle/>
          <a:p>
            <a:r>
              <a:rPr lang="ru-RU" sz="40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Проблема:     </a:t>
            </a:r>
            <a:r>
              <a:rPr lang="ru-RU" sz="4000" b="1" dirty="0" smtClean="0">
                <a:solidFill>
                  <a:srgbClr val="FF0000"/>
                </a:solidFill>
              </a:rPr>
              <a:t>Была на улице аллея лип. Однажды появился бульдозер и двинулся на деревья. Первыми его увидели старушки, сидевшие на скамейке, и спросили бульдозериста, что он собирается делать. Тот ответил, что здесь будут прокладывать трубы и поэтому нужно выкорчевать деревья. И снова сел за руль. Тогда женщины расположились прямо на земле перед деревьями. Растерялся парень… и повернул обратно. Приехал инженер из стройтреста. И оказалось, что вполне можно траншею проложить на несколько метров в стороне, не задевая деревья. 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b="1" dirty="0" smtClean="0">
                <a:solidFill>
                  <a:srgbClr val="FF0000"/>
                </a:solidFill>
              </a:rPr>
              <a:t>Могло ли не быть конфликта? Как могли бы развиваться события? Какое решение нужно было принять работникам стройтреста, чтобы решить свою задачу и не нанести урон зеленым насаждениям города?</a:t>
            </a:r>
            <a:endParaRPr lang="ru-RU" sz="4000" dirty="0" smtClean="0">
              <a:solidFill>
                <a:srgbClr val="FF0000"/>
              </a:solidFill>
            </a:endParaRPr>
          </a:p>
          <a:p>
            <a:endParaRPr lang="ru-RU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02175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201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Современное состояние и охрана растительности.</vt:lpstr>
      <vt:lpstr>Тема «Современное состояние и охрана растительности».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состояние и охрана растительности.</dc:title>
  <dc:creator>Admin</dc:creator>
  <cp:lastModifiedBy>Admin</cp:lastModifiedBy>
  <cp:revision>2</cp:revision>
  <dcterms:created xsi:type="dcterms:W3CDTF">2014-07-29T07:45:44Z</dcterms:created>
  <dcterms:modified xsi:type="dcterms:W3CDTF">2014-07-29T07:51:12Z</dcterms:modified>
</cp:coreProperties>
</file>