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9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885950"/>
            <a:ext cx="6629400" cy="497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585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Животные на нашей тропе тоже есть.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22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Проснулись муравьи.</a:t>
            </a:r>
            <a:endParaRPr lang="ru-RU" dirty="0"/>
          </a:p>
        </p:txBody>
      </p:sp>
      <p:pic>
        <p:nvPicPr>
          <p:cNvPr id="3" name="Рисунок 2" descr="IMG_15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90799" y="533400"/>
            <a:ext cx="6553201" cy="594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9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2102" y="0"/>
            <a:ext cx="59318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906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Сухие прошлогодние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папоротники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напоминают перья птиц!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15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385010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743200"/>
            <a:ext cx="367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 у нас растут гиганты!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DSC090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01600" y="0"/>
            <a:ext cx="9245600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А вот что нас удивило: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Причудливо изогнутое дерево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628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Насекомые пьют сладкий березовый сок из пореза на дереве.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9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838200"/>
            <a:ext cx="310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Дерево с большим наростом!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9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89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5400" y="971550"/>
            <a:ext cx="7848600" cy="5886450"/>
          </a:xfrm>
          <a:prstGeom prst="rect">
            <a:avLst/>
          </a:prstGeom>
        </p:spPr>
      </p:pic>
      <p:pic>
        <p:nvPicPr>
          <p:cNvPr id="5" name="Рисунок 4" descr="DSC089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0"/>
            <a:ext cx="8436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Большое количество мусора.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Не разлагающаяся стеклянная тара, пластиковые бутылки,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бумажные и целофановые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пакеты. Срезанная  со ствола кора.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Выводы: 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на нашей тропе находятся обьекты живой природы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местами видны следы антропогенного воздействия – отходы жизнедеятельности человека;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-мы собрали мини-коллекцию натуральных обьектов для лабораторных исследований;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-разработали маршрут экотропы;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убедились в том, что то, что  изучаем по учебнику можно увидеть в природе;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пронаблюдали сезонные явления в природе.</a:t>
            </a:r>
          </a:p>
          <a:p>
            <a:pPr>
              <a:buFontTx/>
              <a:buChar char="-"/>
            </a:pP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3</cp:revision>
  <dcterms:modified xsi:type="dcterms:W3CDTF">2014-06-26T04:42:07Z</dcterms:modified>
</cp:coreProperties>
</file>