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0" r:id="rId4"/>
    <p:sldId id="261" r:id="rId5"/>
    <p:sldId id="265" r:id="rId6"/>
    <p:sldId id="259" r:id="rId7"/>
    <p:sldId id="262" r:id="rId8"/>
    <p:sldId id="266" r:id="rId9"/>
    <p:sldId id="263" r:id="rId10"/>
    <p:sldId id="267" r:id="rId11"/>
    <p:sldId id="268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763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088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133350"/>
            <a:ext cx="9144000" cy="6991350"/>
          </a:xfrm>
          <a:prstGeom prst="rect">
            <a:avLst/>
          </a:prstGeom>
        </p:spPr>
      </p:pic>
      <p:sp>
        <p:nvSpPr>
          <p:cNvPr id="7" name="Блок-схема: перфолента 6"/>
          <p:cNvSpPr/>
          <p:nvPr/>
        </p:nvSpPr>
        <p:spPr>
          <a:xfrm>
            <a:off x="1143000" y="0"/>
            <a:ext cx="5791200" cy="22860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 smtClean="0"/>
              <a:t>Проект - учебная экологическая тропа       «Войди в лес другом»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59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762000"/>
            <a:ext cx="9144000" cy="51334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1524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А эти возьмем с собой для дальнейших исследований!  Кустистые  и листоватые  рядом!</a:t>
            </a:r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9074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Появились первоцветы. После долгой бесцветной зимы яркие краски первых </a:t>
            </a:r>
          </a:p>
          <a:p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цветов радуют глаз!</a:t>
            </a:r>
            <a:endParaRPr lang="ru-RU" sz="2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 descr="IMG_159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063" y="838200"/>
            <a:ext cx="8008143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800" y="190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 descr="IMG_160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1000" y="762000"/>
            <a:ext cx="82296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4760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 здесь явно кто-то потрудился. </a:t>
            </a:r>
            <a:endParaRPr lang="ru-RU" sz="2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 descr="IMG_159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293895" y="0"/>
            <a:ext cx="3850105" cy="6858000"/>
          </a:xfrm>
          <a:prstGeom prst="rect">
            <a:avLst/>
          </a:prstGeom>
        </p:spPr>
      </p:pic>
      <p:pic>
        <p:nvPicPr>
          <p:cNvPr id="4" name="Рисунок 3" descr="DSC0899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9600" y="3124200"/>
            <a:ext cx="4114800" cy="3086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2895600"/>
            <a:ext cx="3508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Может это его следы?..</a:t>
            </a:r>
            <a:endParaRPr lang="ru-RU" sz="2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14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1000" y="1066800"/>
            <a:ext cx="8610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Любить природу думаем, что у нас заложено еще с рождения. И не будет ошибкой сказать, что каждый из нас старается, хотя бы на немного побывать в лесу. Ведь он для нас - это совершенно другой мир, в котором живут вековые деревья и мягкий мох, цветут цветы и слышится пение птиц… Это здесь растут ягоды и грибы, живут лесные звери и прекрасные птицы. Приглашем Вас погулять по нашей экологической тропе и попасть в тот мир, который иногда нам кажется загадочным и таинственным.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45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2209800"/>
            <a:ext cx="883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Цель: расширение биологического кругозора, воспитание любви к природе родного края через общение с природой, формирование экологического мировоззрения. 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309" y="304800"/>
            <a:ext cx="91704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Проблема:</a:t>
            </a:r>
          </a:p>
          <a:p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 то, что изучаем по учебнику можно увидеть в природе?</a:t>
            </a:r>
            <a:endParaRPr lang="ru-RU" sz="28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4958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Задачи: исследовать территорию и проложить маршрут движения; 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      найти представителей разных царств природы –грибов, растений, животных и еще  что-то удивительное;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наблюдать сезонные явления в природе;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собрать гербарный материал для лабораторных исследований.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    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ГИС_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902639" y="0"/>
            <a:ext cx="624136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0"/>
            <a:ext cx="2667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Маршрут: от школы на ул.Яворского,5а на трамвае №6 до остановки ПФЗ, затем пересев на автобус № 7 до конечной остановки, далее пешком до обьекта природы – смешаный лес. Возможен быстрый проезд на личном автотранспорте. </a:t>
            </a:r>
            <a:endParaRPr lang="ru-RU" sz="24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6400800"/>
            <a:ext cx="33970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i="1" dirty="0" smtClean="0">
                <a:solidFill>
                  <a:srgbClr val="007635"/>
                </a:solidFill>
              </a:rPr>
              <a:t>Протяжённость – 2-3 км, время не более 2-х часов</a:t>
            </a:r>
            <a:endParaRPr lang="ru-RU" sz="1100" b="1" i="1" dirty="0">
              <a:solidFill>
                <a:srgbClr val="007635"/>
              </a:solidFill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3352800" y="54102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82866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Маршрут изучали и разработали:</a:t>
            </a:r>
          </a:p>
          <a:p>
            <a:endParaRPr lang="ru-RU" sz="2400" i="1" dirty="0" smtClean="0"/>
          </a:p>
          <a:p>
            <a:r>
              <a:rPr lang="ru-RU" sz="2400" i="1" dirty="0" smtClean="0"/>
              <a:t>учащиеся 5-х классов </a:t>
            </a:r>
          </a:p>
          <a:p>
            <a:endParaRPr lang="ru-RU" sz="2400" i="1" dirty="0" smtClean="0"/>
          </a:p>
          <a:p>
            <a:r>
              <a:rPr lang="ru-RU" sz="2400" i="1" dirty="0" smtClean="0"/>
              <a:t>Гордеева Алина, </a:t>
            </a:r>
          </a:p>
          <a:p>
            <a:r>
              <a:rPr lang="ru-RU" sz="2400" i="1" dirty="0" smtClean="0"/>
              <a:t>                        Опрыск Яна, </a:t>
            </a:r>
          </a:p>
          <a:p>
            <a:r>
              <a:rPr lang="ru-RU" sz="2400" i="1" dirty="0" smtClean="0"/>
              <a:t>                                                Зинченко Софья, </a:t>
            </a:r>
          </a:p>
          <a:p>
            <a:r>
              <a:rPr lang="ru-RU" sz="2400" i="1" dirty="0" smtClean="0"/>
              <a:t>                                                                             Сулейманова Ариана</a:t>
            </a:r>
          </a:p>
          <a:p>
            <a:r>
              <a:rPr lang="ru-RU" sz="2400" i="1" dirty="0" smtClean="0"/>
              <a:t>Теоретическая разработка февраль-март.</a:t>
            </a:r>
          </a:p>
          <a:p>
            <a:r>
              <a:rPr lang="ru-RU" sz="2400" i="1" dirty="0" smtClean="0"/>
              <a:t>Практическая: конец марта-апрель. С перспективой </a:t>
            </a:r>
          </a:p>
          <a:p>
            <a:r>
              <a:rPr lang="ru-RU" sz="2400" i="1" dirty="0" smtClean="0"/>
              <a:t>дальнейшей доработки маршрута и развиттии тропы. </a:t>
            </a:r>
          </a:p>
          <a:p>
            <a:endParaRPr lang="ru-RU" sz="2400" i="1" dirty="0" smtClean="0"/>
          </a:p>
          <a:p>
            <a:r>
              <a:rPr lang="ru-RU" sz="2400" i="1" dirty="0" smtClean="0"/>
              <a:t>Ответственный за маршрут: Бородина Е.Н.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52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43000" y="1143000"/>
            <a:ext cx="7243947" cy="4648200"/>
          </a:xfrm>
          <a:prstGeom prst="rect">
            <a:avLst/>
          </a:prstGeom>
          <a:scene3d>
            <a:camera prst="orthographicFront">
              <a:rot lat="0" lon="0" rev="1200000"/>
            </a:camera>
            <a:lightRig rig="threePt" dir="t"/>
          </a:scene3d>
        </p:spPr>
      </p:pic>
      <p:sp>
        <p:nvSpPr>
          <p:cNvPr id="3" name="TextBox 2"/>
          <p:cNvSpPr txBox="1"/>
          <p:nvPr/>
        </p:nvSpPr>
        <p:spPr>
          <a:xfrm>
            <a:off x="152400" y="304800"/>
            <a:ext cx="52672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Недавно мы изучали тему «Грибы-паразиты».</a:t>
            </a:r>
          </a:p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А теперь увидели, что они растут в нашем лесу!</a:t>
            </a:r>
          </a:p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Это наша первая находка и начало тропы!</a:t>
            </a:r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6019800"/>
            <a:ext cx="406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Грибы-трутовики  на погибшем дереве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158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76400" y="0"/>
            <a:ext cx="3810000" cy="6858000"/>
          </a:xfrm>
          <a:prstGeom prst="rect">
            <a:avLst/>
          </a:prstGeom>
        </p:spPr>
      </p:pic>
      <p:pic>
        <p:nvPicPr>
          <p:cNvPr id="4" name="Рисунок 3" descr="IMG_158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7543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52400"/>
            <a:ext cx="177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 вот еще!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57800" y="0"/>
            <a:ext cx="3886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Взаимоотношения организмов бывают разными- полезными, вредными и нейтральными. Вот трутовик, разрушает древесину деревьев.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/>
          <p:cNvSpPr/>
          <p:nvPr/>
        </p:nvSpPr>
        <p:spPr>
          <a:xfrm rot="2435560">
            <a:off x="39944" y="2600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IMG_158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293895" y="0"/>
            <a:ext cx="385010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1295400"/>
            <a:ext cx="358809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А вот еще грибы.</a:t>
            </a:r>
          </a:p>
          <a:p>
            <a:r>
              <a:rPr lang="ru-RU" sz="3200" i="1" dirty="0" smtClean="0"/>
              <a:t> Ими усыпано все дерево! </a:t>
            </a:r>
          </a:p>
          <a:p>
            <a:r>
              <a:rPr lang="ru-RU" sz="3200" i="1" dirty="0" smtClean="0"/>
              <a:t>Это прошлогодние дождевики. </a:t>
            </a:r>
          </a:p>
          <a:p>
            <a:r>
              <a:rPr lang="ru-RU" sz="3200" i="1" dirty="0" smtClean="0"/>
              <a:t>Потемневшие, сухие и полны спор</a:t>
            </a:r>
            <a:endParaRPr lang="ru-RU" sz="3200" i="1" dirty="0"/>
          </a:p>
        </p:txBody>
      </p:sp>
      <p:pic>
        <p:nvPicPr>
          <p:cNvPr id="6" name="Рисунок 5" descr="IMG_158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56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Стволы многих деревьев в лесу покрыты лишайниками!</a:t>
            </a: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Лишайники – симбиотические организмы слоевище которых состоит из гиф гриба и</a:t>
            </a: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 клеток водоросли – удивительное взаимовыгодное сожительство!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0E7C1B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417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домашний</cp:lastModifiedBy>
  <cp:revision>68</cp:revision>
  <dcterms:modified xsi:type="dcterms:W3CDTF">2014-06-26T04:43:51Z</dcterms:modified>
</cp:coreProperties>
</file>