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8" y="-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460BE15-0916-437B-B4B1-2A07E0CDFCF8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89A5B1-12A8-45B5-A289-28CAC0C6EE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Проверочная работа по теме: «Систематика растений»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Составлена учителем биологии ГБОУ СОШ №</a:t>
            </a:r>
            <a:r>
              <a:rPr lang="ru-RU" smtClean="0"/>
              <a:t>998 </a:t>
            </a:r>
          </a:p>
          <a:p>
            <a:r>
              <a:rPr lang="ru-RU" smtClean="0"/>
              <a:t>Зверевой Ириной Александровной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27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2"/>
          </p:nvPr>
        </p:nvSpPr>
        <p:spPr>
          <a:xfrm>
            <a:off x="253735" y="1316037"/>
            <a:ext cx="4290556" cy="2965018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Расположите названия систематических групп  от НАИБОЛЬШЕЙ к наименьшей.</a:t>
            </a:r>
            <a:endParaRPr lang="ru-RU" sz="3200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>
          <a:xfrm>
            <a:off x="4578740" y="1340768"/>
            <a:ext cx="4288536" cy="30963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Расположите названия систематических групп от НАИМЕНЬШЕЙ и наибольшей.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45767" y="4653136"/>
            <a:ext cx="8521509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Царство, порядок, семейство, вид,</a:t>
            </a:r>
          </a:p>
          <a:p>
            <a:r>
              <a:rPr lang="ru-RU" sz="4000" dirty="0" smtClean="0"/>
              <a:t>род, класс, отдел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355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2112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названия ОТДЕЛОВ (2)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2112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названия КЛАССОВ (2)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39752" y="3068960"/>
            <a:ext cx="3881768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/>
              <a:t>Покрытосеменные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Двудольные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Моховидные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Однодольные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Смородина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Крестоцветные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60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2112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определение АРЕАЛА.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2112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определение СИСТЕМАТИКИ.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1" y="3118949"/>
            <a:ext cx="8640960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ru-RU" sz="3200" dirty="0" smtClean="0"/>
          </a:p>
          <a:p>
            <a:pPr marL="342900" indent="-342900">
              <a:buAutoNum type="arabicPeriod"/>
            </a:pPr>
            <a:r>
              <a:rPr lang="ru-RU" sz="3200" dirty="0" smtClean="0"/>
              <a:t>Территория распространения вида.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Раздел биологии о распределении растений по группам.</a:t>
            </a:r>
          </a:p>
          <a:p>
            <a:pPr marL="342900" indent="-342900">
              <a:buAutoNum type="arabicPeriod"/>
            </a:pPr>
            <a:r>
              <a:rPr lang="ru-RU" sz="3200" dirty="0" smtClean="0"/>
              <a:t>Родственные между собой растения, способные скрещиваться и давать плодовитое потомство.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5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II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5541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название вида:</a:t>
            </a:r>
          </a:p>
          <a:p>
            <a:pPr lvl="1"/>
            <a:r>
              <a:rPr lang="ru-RU" sz="2800" dirty="0" smtClean="0"/>
              <a:t>1. Смородина</a:t>
            </a:r>
          </a:p>
          <a:p>
            <a:pPr lvl="1"/>
            <a:r>
              <a:rPr lang="ru-RU" sz="2800" dirty="0" smtClean="0"/>
              <a:t>2. Двудольные</a:t>
            </a:r>
          </a:p>
          <a:p>
            <a:pPr lvl="1"/>
            <a:r>
              <a:rPr lang="ru-RU" sz="2800" dirty="0" smtClean="0"/>
              <a:t>3. Смородина черная</a:t>
            </a:r>
          </a:p>
          <a:p>
            <a:pPr lvl="1"/>
            <a:r>
              <a:rPr lang="ru-RU" sz="2800" dirty="0" smtClean="0"/>
              <a:t>4. Растения</a:t>
            </a:r>
          </a:p>
          <a:p>
            <a:pPr lvl="1"/>
            <a:r>
              <a:rPr lang="ru-RU" sz="2800" dirty="0" smtClean="0"/>
              <a:t>5. Покрытосеменные</a:t>
            </a:r>
          </a:p>
          <a:p>
            <a:pPr lvl="1"/>
            <a:r>
              <a:rPr lang="ru-RU" sz="2800" dirty="0" smtClean="0"/>
              <a:t>6. Крыжовниковые</a:t>
            </a:r>
            <a:endParaRPr lang="ru-RU" sz="28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5541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Выберите название вида: </a:t>
            </a:r>
          </a:p>
          <a:p>
            <a:pPr lvl="1"/>
            <a:r>
              <a:rPr lang="ru-RU" sz="2800" dirty="0" smtClean="0"/>
              <a:t>1. Береза пушистая</a:t>
            </a:r>
          </a:p>
          <a:p>
            <a:pPr lvl="1"/>
            <a:r>
              <a:rPr lang="ru-RU" sz="2800" dirty="0" smtClean="0"/>
              <a:t>2. Растения</a:t>
            </a:r>
          </a:p>
          <a:p>
            <a:pPr lvl="1"/>
            <a:r>
              <a:rPr lang="ru-RU" sz="2800" dirty="0" smtClean="0"/>
              <a:t>3. Береза</a:t>
            </a:r>
          </a:p>
          <a:p>
            <a:pPr lvl="1"/>
            <a:r>
              <a:rPr lang="ru-RU" sz="2800" dirty="0" smtClean="0"/>
              <a:t>4. Покрытосеменные</a:t>
            </a:r>
          </a:p>
          <a:p>
            <a:pPr lvl="1"/>
            <a:r>
              <a:rPr lang="ru-RU" sz="2800" dirty="0" smtClean="0"/>
              <a:t>5. Березовые</a:t>
            </a:r>
          </a:p>
          <a:p>
            <a:pPr lvl="1"/>
            <a:r>
              <a:rPr lang="ru-RU" sz="2800" dirty="0" smtClean="0"/>
              <a:t>6. Двудольные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7118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162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Проверочная работа по теме: «Систематика растений»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Проверочная работа по теме: «Систематика растений»</dc:title>
  <dc:creator>user</dc:creator>
  <cp:lastModifiedBy>Сергей Зверев</cp:lastModifiedBy>
  <cp:revision>5</cp:revision>
  <dcterms:created xsi:type="dcterms:W3CDTF">2014-02-03T05:20:23Z</dcterms:created>
  <dcterms:modified xsi:type="dcterms:W3CDTF">2014-06-27T00:14:40Z</dcterms:modified>
</cp:coreProperties>
</file>