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08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85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934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49325" y="1981200"/>
            <a:ext cx="3754438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56163" y="1981200"/>
            <a:ext cx="3754437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949325" y="4114800"/>
            <a:ext cx="76612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C8F9BAB-EEC5-48F1-AE7D-88F6E45138C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48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89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30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51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25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28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92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32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1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32DD0-DDCA-464E-90A7-E1AC3B1D58DB}" type="datetimeFigureOut">
              <a:rPr lang="ru-RU" smtClean="0"/>
              <a:t>28.06.2014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D5196-91CC-44D9-A731-D070453133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37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9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1910" y="4607064"/>
            <a:ext cx="8893175" cy="20875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 помощью простейшего опыта мы опровергли рекламный миф о том, что сигаретный фильтр защищает легкие курильщика от табачного дегтя. Курильщики добровольно накачивают свои легкие этой смолой, содержащей сотни вредных соединений.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5724525" y="3644900"/>
            <a:ext cx="2376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215900" y="2852738"/>
            <a:ext cx="43561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Простейший прибор из стеклянной трубки, резинового шланга, резиновой груши и ваты. С помощью этого прибора можно собрать продукты горения табака, которые курильщики конденсируют в своих легких.</a:t>
            </a:r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4572000" y="3044735"/>
            <a:ext cx="43924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Вата покрыта копотью, а резиновая груша оставила на белом листе бумаги темно-коричневую смолистую кляксу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Несмотря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фильтр  в дыме остается много смолы.</a:t>
            </a:r>
          </a:p>
        </p:txBody>
      </p:sp>
      <p:pic>
        <p:nvPicPr>
          <p:cNvPr id="85004" name="Picture 12" descr="P210011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333375"/>
            <a:ext cx="2735263" cy="2193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5005" name="Picture 13" descr="P21001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6" r="29277" b="8012"/>
          <a:stretch>
            <a:fillRect/>
          </a:stretch>
        </p:blipFill>
        <p:spPr bwMode="auto">
          <a:xfrm>
            <a:off x="7415213" y="333375"/>
            <a:ext cx="1728787" cy="223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8" name="Picture 16" descr="P213012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88913"/>
            <a:ext cx="3600450" cy="27003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575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2014-03-24T03:03:30Z</dcterms:created>
  <dcterms:modified xsi:type="dcterms:W3CDTF">2014-06-28T05:18:52Z</dcterms:modified>
</cp:coreProperties>
</file>