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2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BE9C-7928-4D25-94EF-28372A6050BF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8D70C-F8E6-4CF1-8860-6EE7B7135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933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3DC26-A1BA-4CCB-8EF7-770EFDB0F0C0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89425-BD82-4C43-BE49-08D16C111F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369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9425-BD82-4C43-BE49-08D16C111FC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50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B9D8-31E3-4B39-BF99-53CF84E4FB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2964-90E6-45BD-99D6-BE63D412F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35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B9D8-31E3-4B39-BF99-53CF84E4FB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2964-90E6-45BD-99D6-BE63D412F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5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B9D8-31E3-4B39-BF99-53CF84E4FB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2964-90E6-45BD-99D6-BE63D412F58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07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B9D8-31E3-4B39-BF99-53CF84E4FB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2964-90E6-45BD-99D6-BE63D412F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87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B9D8-31E3-4B39-BF99-53CF84E4FB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2964-90E6-45BD-99D6-BE63D412F58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2264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B9D8-31E3-4B39-BF99-53CF84E4FB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2964-90E6-45BD-99D6-BE63D412F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031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B9D8-31E3-4B39-BF99-53CF84E4FB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2964-90E6-45BD-99D6-BE63D412F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442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B9D8-31E3-4B39-BF99-53CF84E4FB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2964-90E6-45BD-99D6-BE63D412F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82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B9D8-31E3-4B39-BF99-53CF84E4FB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2964-90E6-45BD-99D6-BE63D412F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15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B9D8-31E3-4B39-BF99-53CF84E4FB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2964-90E6-45BD-99D6-BE63D412F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26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B9D8-31E3-4B39-BF99-53CF84E4FB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2964-90E6-45BD-99D6-BE63D412F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93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B9D8-31E3-4B39-BF99-53CF84E4FB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2964-90E6-45BD-99D6-BE63D412F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19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B9D8-31E3-4B39-BF99-53CF84E4FB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2964-90E6-45BD-99D6-BE63D412F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32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B9D8-31E3-4B39-BF99-53CF84E4FB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2964-90E6-45BD-99D6-BE63D412F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22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B9D8-31E3-4B39-BF99-53CF84E4FB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2964-90E6-45BD-99D6-BE63D412F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85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B9D8-31E3-4B39-BF99-53CF84E4FB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2964-90E6-45BD-99D6-BE63D412F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20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7B9D8-31E3-4B39-BF99-53CF84E4FB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C82964-90E6-45BD-99D6-BE63D412F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09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6672282" cy="1894362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Математические ребусы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3643314"/>
            <a:ext cx="5283610" cy="13716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для </a:t>
            </a:r>
            <a:r>
              <a:rPr lang="ru-RU" sz="3200" dirty="0" smtClean="0">
                <a:solidFill>
                  <a:schemeClr val="tx1"/>
                </a:solidFill>
              </a:rPr>
              <a:t>учащихся 5-7 классов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200" dirty="0" err="1" smtClean="0"/>
              <a:t>Абубакирова</a:t>
            </a:r>
            <a:r>
              <a:rPr lang="ru-RU" dirty="0" smtClean="0"/>
              <a:t> З.Р.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Ребус №1</a:t>
            </a:r>
            <a:endParaRPr lang="ru-RU" sz="54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 l="3252" t="5729" r="4268" b="8333"/>
          <a:stretch>
            <a:fillRect/>
          </a:stretch>
        </p:blipFill>
        <p:spPr bwMode="auto">
          <a:xfrm>
            <a:off x="714348" y="1571612"/>
            <a:ext cx="7286676" cy="435771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Ребус №2</a:t>
            </a:r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 cstate="print"/>
          <a:srcRect l="3245" t="7254" r="5680" b="7254"/>
          <a:stretch>
            <a:fillRect/>
          </a:stretch>
        </p:blipFill>
        <p:spPr bwMode="auto">
          <a:xfrm>
            <a:off x="714348" y="1571612"/>
            <a:ext cx="7286676" cy="450059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Ребус №3</a:t>
            </a:r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 cstate="print"/>
          <a:srcRect l="2689" t="4420" r="4318" b="6668"/>
          <a:stretch>
            <a:fillRect/>
          </a:stretch>
        </p:blipFill>
        <p:spPr bwMode="auto">
          <a:xfrm>
            <a:off x="428596" y="1643050"/>
            <a:ext cx="7643866" cy="457203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Ребус №4</a:t>
            </a:r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 cstate="print"/>
          <a:srcRect l="2057" t="3155" r="4865" b="7147"/>
          <a:stretch>
            <a:fillRect/>
          </a:stretch>
        </p:blipFill>
        <p:spPr bwMode="auto">
          <a:xfrm>
            <a:off x="357158" y="1500174"/>
            <a:ext cx="7643866" cy="435771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Ребус №5</a:t>
            </a:r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 cstate="print"/>
          <a:srcRect l="5500" t="10583" r="6000" b="10666"/>
          <a:stretch>
            <a:fillRect/>
          </a:stretch>
        </p:blipFill>
        <p:spPr bwMode="auto">
          <a:xfrm>
            <a:off x="1142976" y="2000240"/>
            <a:ext cx="6357982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Ребус №6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742" t="8375" r="10697" b="10670"/>
          <a:stretch>
            <a:fillRect/>
          </a:stretch>
        </p:blipFill>
        <p:spPr bwMode="auto">
          <a:xfrm>
            <a:off x="500034" y="2071678"/>
            <a:ext cx="7858180" cy="3158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Ребус №7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857364"/>
            <a:ext cx="7286676" cy="371477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Ребус №8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7715304" cy="38576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Ребус №9</a:t>
            </a:r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857364"/>
            <a:ext cx="7540677" cy="35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Ребус №10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185" r="4630"/>
          <a:stretch>
            <a:fillRect/>
          </a:stretch>
        </p:blipFill>
        <p:spPr bwMode="auto">
          <a:xfrm>
            <a:off x="571471" y="1500174"/>
            <a:ext cx="7545969" cy="4429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6768752" cy="353377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Ребус - вид загадки, </a:t>
            </a:r>
            <a:r>
              <a:rPr lang="ru-RU" sz="4400" dirty="0" smtClean="0">
                <a:solidFill>
                  <a:schemeClr val="tx1"/>
                </a:solidFill>
              </a:rPr>
              <a:t>в </a:t>
            </a:r>
            <a:r>
              <a:rPr lang="ru-RU" sz="4400" dirty="0" smtClean="0">
                <a:solidFill>
                  <a:schemeClr val="tx1"/>
                </a:solidFill>
              </a:rPr>
              <a:t>которой разгадываемые слова даны в виде рисунков в сочетании с буквами или цифрами.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1"/>
                </a:solidFill>
              </a:rPr>
              <a:t>ОТВЕТЫ:</a:t>
            </a:r>
            <a:endParaRPr lang="ru-RU" sz="66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928802"/>
          <a:ext cx="7929618" cy="2492229"/>
        </p:xfrm>
        <a:graphic>
          <a:graphicData uri="http://schemas.openxmlformats.org/drawingml/2006/table">
            <a:tbl>
              <a:tblPr/>
              <a:tblGrid>
                <a:gridCol w="1214446"/>
                <a:gridCol w="1500198"/>
                <a:gridCol w="2143140"/>
                <a:gridCol w="1459056"/>
                <a:gridCol w="1612778"/>
              </a:tblGrid>
              <a:tr h="607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Ребус 1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Ребус 2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Ребус 3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Ребус 4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Ребус 5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2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ТОЧКА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УГОЛ</a:t>
                      </a:r>
                      <a:endParaRPr lang="ru-RU" sz="2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ОТРЕЗОК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ПОДВАЛ</a:t>
                      </a:r>
                      <a:endParaRPr lang="ru-RU" sz="2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Ребус 6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Ребус 7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Ребус 8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Ребус 9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Ребус 10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МИНУС</a:t>
                      </a:r>
                      <a:endParaRPr lang="ru-RU" sz="2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ЛИНЕЙКА</a:t>
                      </a:r>
                      <a:endParaRPr lang="ru-RU" sz="2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ТРАНСПОРТИР</a:t>
                      </a:r>
                      <a:endParaRPr lang="ru-RU" sz="2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</a:t>
                      </a:r>
                      <a:endParaRPr lang="ru-RU" sz="2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АЛГЕБРА</a:t>
                      </a:r>
                      <a:endParaRPr lang="ru-RU" sz="2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84" marR="62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186766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Правила разгадывания ребусов: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714752"/>
            <a:ext cx="16859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00034" y="2071678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cap="small" dirty="0"/>
              <a:t>1. Запятая слева от слова означает количество букв, которые нужно удалить с начала слова.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4414" y="5500702"/>
            <a:ext cx="6012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cap="small" dirty="0"/>
              <a:t>Было "ШПРИЦ" стало "</a:t>
            </a:r>
            <a:r>
              <a:rPr lang="ru-RU" sz="3200" dirty="0" smtClean="0"/>
              <a:t>ПРИЦ".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7467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Перевернутая запятая справа означает количество букв, которые нужно удалить с конца слова.</a:t>
            </a:r>
            <a:endParaRPr lang="ru-RU" sz="3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5715016"/>
            <a:ext cx="55469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Было</a:t>
            </a:r>
            <a:r>
              <a:rPr lang="ru-RU" dirty="0" smtClean="0"/>
              <a:t> "</a:t>
            </a:r>
            <a:r>
              <a:rPr lang="ru-RU" sz="3200" dirty="0"/>
              <a:t>ПАЛЬМА</a:t>
            </a:r>
            <a:r>
              <a:rPr lang="ru-RU" dirty="0" smtClean="0"/>
              <a:t>" </a:t>
            </a:r>
            <a:r>
              <a:rPr lang="ru-RU" sz="3200" dirty="0"/>
              <a:t>стало</a:t>
            </a:r>
            <a:r>
              <a:rPr lang="ru-RU" dirty="0" smtClean="0"/>
              <a:t> "</a:t>
            </a:r>
            <a:r>
              <a:rPr lang="ru-RU" sz="3200" dirty="0"/>
              <a:t>ПАЛЬ</a:t>
            </a:r>
            <a:r>
              <a:rPr lang="ru-RU" dirty="0" smtClean="0"/>
              <a:t>".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500306"/>
            <a:ext cx="234316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7467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Если над словом перечеркнутые буквы, то это означает, что их нужно вычеркнуть. Если в слове несколько таких букв, то все они вычеркиваются.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214686"/>
            <a:ext cx="16859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 flipH="1">
            <a:off x="1000100" y="5500702"/>
            <a:ext cx="5857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cap="small" dirty="0"/>
              <a:t>Было "СТОЛ" стало "СТ".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358246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Для замены букв внутри используют равенство типа И=Е, которое означает, что следует заменить все буквы И на Е. Если указано равенство типа 2=Р, то следует вторую букву заменить на Р.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143248"/>
            <a:ext cx="16859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857224" y="5715016"/>
            <a:ext cx="6074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cap="small" dirty="0"/>
              <a:t>Было "САЧОК" стало "САКОК".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072494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Строчка вида 2,4,6,7 означает, что из слова необходимо использовать только буквы под номерами 2,4,6 и 7.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571744"/>
            <a:ext cx="16859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85786" y="5357826"/>
            <a:ext cx="6665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cap="small" dirty="0"/>
              <a:t>Было "БУДИЛЬНИК" стало "ИДУ".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58204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Перевернутая картинка означает, что слово нужно читать </a:t>
            </a:r>
            <a:r>
              <a:rPr lang="ru-RU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справа-налево</a:t>
            </a:r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571744"/>
            <a:ext cx="190985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57290" y="5072074"/>
            <a:ext cx="5461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cap="small" dirty="0"/>
              <a:t>Было "КРОТ" стало "ТОРК".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При шифровании часто используют структуру начертания изображения.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714488"/>
            <a:ext cx="16859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00034" y="3857628"/>
            <a:ext cx="81439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cap="small" dirty="0"/>
              <a:t>Буква "Х" содержатся в букве "О", получаем </a:t>
            </a:r>
            <a:r>
              <a:rPr lang="ru-RU" sz="3200" cap="small" dirty="0" err="1"/>
              <a:t>х-в-о</a:t>
            </a:r>
            <a:r>
              <a:rPr lang="ru-RU" sz="3200" cap="small" dirty="0"/>
              <a:t>, т.е. "ХВО". Может быть обратный вариант </a:t>
            </a:r>
            <a:r>
              <a:rPr lang="ru-RU" sz="3200" cap="small" dirty="0" err="1"/>
              <a:t>в-о-х</a:t>
            </a:r>
            <a:r>
              <a:rPr lang="ru-RU" sz="3200" cap="small" dirty="0"/>
              <a:t>, т.е. "ВОХ". В зависимости от смысла выбирается один или другой.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323</Words>
  <Application>Microsoft Office PowerPoint</Application>
  <PresentationFormat>Экран (4:3)</PresentationFormat>
  <Paragraphs>51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 3</vt:lpstr>
      <vt:lpstr>Грань</vt:lpstr>
      <vt:lpstr>Математические ребусы</vt:lpstr>
      <vt:lpstr>Ребус - вид загадки, в которой разгадываемые слова даны в виде рисунков в сочетании с буквами или цифрами.</vt:lpstr>
      <vt:lpstr>Правила разгадывания ребусов:</vt:lpstr>
      <vt:lpstr>2. Перевернутая запятая справа означает количество букв, которые нужно удалить с конца слова.</vt:lpstr>
      <vt:lpstr>3. Если над словом перечеркнутые буквы, то это означает, что их нужно вычеркнуть. Если в слове несколько таких букв, то все они вычеркиваются.</vt:lpstr>
      <vt:lpstr>4. Для замены букв внутри используют равенство типа И=Е, которое означает, что следует заменить все буквы И на Е. Если указано равенство типа 2=Р, то следует вторую букву заменить на Р.</vt:lpstr>
      <vt:lpstr>5. Строчка вида 2,4,6,7 означает, что из слова необходимо использовать только буквы под номерами 2,4,6 и 7.</vt:lpstr>
      <vt:lpstr>6. Перевернутая картинка означает, что слово нужно читать справа-налево.</vt:lpstr>
      <vt:lpstr>7. При шифровании часто используют структуру начертания изображения.</vt:lpstr>
      <vt:lpstr>Ребус №1</vt:lpstr>
      <vt:lpstr>Ребус №2</vt:lpstr>
      <vt:lpstr>Ребус №3</vt:lpstr>
      <vt:lpstr>Ребус №4</vt:lpstr>
      <vt:lpstr>Ребус №5</vt:lpstr>
      <vt:lpstr>Ребус №6</vt:lpstr>
      <vt:lpstr>Ребус №7</vt:lpstr>
      <vt:lpstr>Ребус №8</vt:lpstr>
      <vt:lpstr>Ребус №9</vt:lpstr>
      <vt:lpstr>Ребус №10</vt:lpstr>
      <vt:lpstr>ОТВЕТЫ: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ребусы</dc:title>
  <dc:creator>Admin</dc:creator>
  <cp:lastModifiedBy>AbuZilia</cp:lastModifiedBy>
  <cp:revision>11</cp:revision>
  <dcterms:created xsi:type="dcterms:W3CDTF">2012-11-11T15:33:29Z</dcterms:created>
  <dcterms:modified xsi:type="dcterms:W3CDTF">2015-01-15T16:29:10Z</dcterms:modified>
</cp:coreProperties>
</file>