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0"/>
  </p:notesMasterIdLst>
  <p:sldIdLst>
    <p:sldId id="272" r:id="rId2"/>
    <p:sldId id="256" r:id="rId3"/>
    <p:sldId id="273" r:id="rId4"/>
    <p:sldId id="267" r:id="rId5"/>
    <p:sldId id="257" r:id="rId6"/>
    <p:sldId id="266" r:id="rId7"/>
    <p:sldId id="258" r:id="rId8"/>
    <p:sldId id="262" r:id="rId9"/>
    <p:sldId id="265" r:id="rId10"/>
    <p:sldId id="263" r:id="rId11"/>
    <p:sldId id="264" r:id="rId12"/>
    <p:sldId id="260" r:id="rId13"/>
    <p:sldId id="261" r:id="rId14"/>
    <p:sldId id="268" r:id="rId15"/>
    <p:sldId id="259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35" autoAdjust="0"/>
    <p:restoredTop sz="86333" autoAdjust="0"/>
  </p:normalViewPr>
  <p:slideViewPr>
    <p:cSldViewPr>
      <p:cViewPr>
        <p:scale>
          <a:sx n="61" d="100"/>
          <a:sy n="61" d="100"/>
        </p:scale>
        <p:origin x="-105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8A1C-2D37-4799-88FD-3A808AE279C0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E9D7-C21E-46C4-B65F-49AC64EFDB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E9D7-C21E-46C4-B65F-49AC64EFDB8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EC8778-2354-4916-A9AE-973B9ECDBC87}" type="datetimeFigureOut">
              <a:rPr lang="ru-RU" smtClean="0"/>
              <a:pPr/>
              <a:t>27.04.2007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8003B6-5E89-4FD8-80FE-EB6E180298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                  </a:t>
            </a:r>
            <a:r>
              <a:rPr lang="ru-RU" b="1" dirty="0" smtClean="0">
                <a:latin typeface="Comic Sans MS" pitchFamily="66" charset="0"/>
              </a:rPr>
              <a:t>Моу дод </a:t>
            </a: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        </a:t>
            </a:r>
            <a:r>
              <a:rPr lang="ru-RU" b="1" dirty="0" smtClean="0">
                <a:latin typeface="Comic Sans MS" pitchFamily="66" charset="0"/>
              </a:rPr>
              <a:t>Станция юных техников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 descr="D:\презинтации\IMG_02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3" y="3071811"/>
            <a:ext cx="3643339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презинтации\IMG_02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2566" y="3214686"/>
            <a:ext cx="342915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презинтации\IMG_02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7" y="1785927"/>
            <a:ext cx="3286148" cy="246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1"/>
            <a:ext cx="9001156" cy="264318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Подготовка гофрокартона: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-намачиваем верхний слой;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-размечаем;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-нарезаем полосы различной ширины.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D:\FOTO\Выставки и др\IMG_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351" y="14358809"/>
            <a:ext cx="3786213" cy="2839555"/>
          </a:xfrm>
          <a:prstGeom prst="rect">
            <a:avLst/>
          </a:prstGeom>
          <a:noFill/>
        </p:spPr>
      </p:pic>
      <p:pic>
        <p:nvPicPr>
          <p:cNvPr id="2050" name="Picture 2" descr="D:\презинтации\Скан.Фото Зап.Сад\2010-01 (янв)\сканирование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2500306"/>
            <a:ext cx="4891064" cy="363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8599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Используются несколько базовых форм: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 объемные (полусфера, конус, цилиндр);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 плоские (кольца, овалы, квадраты,        треугольники).</a:t>
            </a:r>
            <a:endParaRPr lang="ru-RU" sz="2800" b="1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8869"/>
            <a:ext cx="8686800" cy="4000528"/>
          </a:xfrm>
        </p:spPr>
        <p:txBody>
          <a:bodyPr>
            <a:normAutofit/>
          </a:bodyPr>
          <a:lstStyle/>
          <a:p>
            <a:endParaRPr lang="ru-RU" sz="2000" dirty="0" smtClean="0">
              <a:latin typeface="Comic Sans MS" pitchFamily="66" charset="0"/>
            </a:endParaRP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ru-RU" sz="2000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http://college5.msk.ru/teacher/prepod/izo/Vinogradovae/kru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2000240"/>
            <a:ext cx="2857521" cy="184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резинтации\Скан.Фото Зап.Сад\2010-01 (янв)\сканирование00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0" y="3071810"/>
            <a:ext cx="391477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презинтации\Скан.Фото Зап.Сад\2010-01 (янв)\сканирование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11195"/>
            <a:ext cx="2857520" cy="185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В создании проекта </a:t>
            </a:r>
            <a:r>
              <a:rPr lang="ru-RU" sz="2800" b="1" cap="none" dirty="0" smtClean="0">
                <a:latin typeface="Comic Sans MS" pitchFamily="66" charset="0"/>
              </a:rPr>
              <a:t>участвовали</a:t>
            </a:r>
            <a:r>
              <a:rPr lang="ru-RU" sz="2800" b="1" cap="none" dirty="0" smtClean="0">
                <a:latin typeface="Comic Sans MS" pitchFamily="66" charset="0"/>
              </a:rPr>
              <a:t> </a:t>
            </a:r>
            <a:r>
              <a:rPr lang="ru-RU" sz="2800" b="1" cap="none" dirty="0" smtClean="0">
                <a:latin typeface="Comic Sans MS" pitchFamily="66" charset="0"/>
              </a:rPr>
              <a:t>друзья!</a:t>
            </a: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12" name="Picture 4" descr="D:\FOTO\Выставки и др\IMG_1243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50480">
            <a:off x="893144" y="1674104"/>
            <a:ext cx="3284104" cy="250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D:\FOTO\Выставки и др\IMG_1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76527">
            <a:off x="4686684" y="1727499"/>
            <a:ext cx="3613221" cy="270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D:\FOTO\Выставки и др\IMG_12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071803" y="3857628"/>
            <a:ext cx="3232773" cy="242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93" y="428604"/>
            <a:ext cx="8845708" cy="1900230"/>
          </a:xfrm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Вот что у нас получилось!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/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Здесь лианы и деревья,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То ли листья, то ли перья,</a:t>
            </a:r>
            <a:r>
              <a:rPr lang="ru-RU" sz="2800" b="1" cap="none" dirty="0" smtClean="0">
                <a:latin typeface="Comic Sans MS" pitchFamily="66" charset="0"/>
              </a:rPr>
              <a:t/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/>
            </a:r>
            <a:br>
              <a:rPr lang="ru-RU" sz="2800" b="1" cap="none" dirty="0" smtClean="0">
                <a:latin typeface="Comic Sans MS" pitchFamily="66" charset="0"/>
              </a:rPr>
            </a:b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6146" name="Picture 2" descr="D:\FOTO\Выставки и др\IMG_1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847" y="2786058"/>
            <a:ext cx="390527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FOTO\Выставки и др\IMG_1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86315" y="2143116"/>
            <a:ext cx="3857651" cy="289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Comic Sans MS" pitchFamily="66" charset="0"/>
              </a:rPr>
              <a:t>И цветы, цветы, цветы,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Необычной красоты.</a:t>
            </a:r>
            <a:endParaRPr lang="ru-RU" sz="2800" b="1" i="1" cap="none" dirty="0">
              <a:latin typeface="Comic Sans MS" pitchFamily="66" charset="0"/>
            </a:endParaRPr>
          </a:p>
        </p:txBody>
      </p:sp>
      <p:pic>
        <p:nvPicPr>
          <p:cNvPr id="7170" name="Picture 2" descr="D:\FOTO\Выставки и др\IMG_1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 rot="21231367"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FOTO\Выставки и др\IMG_1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459405">
            <a:off x="4429124" y="1571613"/>
            <a:ext cx="4143373" cy="310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1" y="500043"/>
            <a:ext cx="8786843" cy="2000264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Comic Sans MS" pitchFamily="66" charset="0"/>
              </a:rPr>
              <a:t>Здесь фонтан с живой водой- 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Наш источник не простой. 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                        Увлажняет воздух, лес- 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                        Прочь депрессия и стресс!</a:t>
            </a:r>
            <a:endParaRPr lang="ru-RU" sz="2800" b="1" i="1" cap="none" dirty="0">
              <a:latin typeface="Comic Sans MS" pitchFamily="66" charset="0"/>
            </a:endParaRPr>
          </a:p>
        </p:txBody>
      </p:sp>
      <p:pic>
        <p:nvPicPr>
          <p:cNvPr id="8194" name="Picture 2" descr="D:\FOTO\Выставки и др\IMG_1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571744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D:\FOTO\Выставки и др\IMG_12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 flipV="1">
            <a:off x="4786315" y="3214686"/>
            <a:ext cx="3803588" cy="285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14679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cap="none" dirty="0" smtClean="0">
                <a:latin typeface="Comic Sans MS" pitchFamily="66" charset="0"/>
              </a:rPr>
              <a:t>Если только не лениться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Если каждый день трудиться 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                       Будет виден результат</a:t>
            </a:r>
            <a:br>
              <a:rPr lang="ru-RU" sz="2800" b="1" i="1" cap="none" dirty="0" smtClean="0">
                <a:latin typeface="Comic Sans MS" pitchFamily="66" charset="0"/>
              </a:rPr>
            </a:br>
            <a:r>
              <a:rPr lang="ru-RU" sz="2800" b="1" i="1" cap="none" dirty="0" smtClean="0">
                <a:latin typeface="Comic Sans MS" pitchFamily="66" charset="0"/>
              </a:rPr>
              <a:t>                       Лучший школьный зимний сад !</a:t>
            </a:r>
            <a:endParaRPr lang="ru-RU" sz="2800" b="1" i="1" cap="none" dirty="0">
              <a:latin typeface="Comic Sans MS" pitchFamily="66" charset="0"/>
            </a:endParaRPr>
          </a:p>
        </p:txBody>
      </p:sp>
      <p:pic>
        <p:nvPicPr>
          <p:cNvPr id="9218" name="Picture 2" descr="D:\FOTO\Выставки и др\IMG_1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714489"/>
            <a:ext cx="3512612" cy="2634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D:\FOTO\Выставки и др\IMG_12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7" y="3357562"/>
            <a:ext cx="34291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D:\FOTO\Выставки и др\IMG_12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1" y="4071942"/>
            <a:ext cx="3214711" cy="2410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457200"/>
            <a:ext cx="9634574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        ПРИХОДИТЕ НА СТАНЦИЮ ЮНЫХ ТЕХНИКОВ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42" name="Picture 2" descr="D:\mama\IMG_15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714480" y="1785926"/>
            <a:ext cx="552453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        НАУЧИМ И ВАС !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1266" name="Picture 2" descr="D:\mama\IMG_15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857358" y="1731154"/>
            <a:ext cx="5572164" cy="417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1"/>
            <a:ext cx="8072495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4000" b="1" dirty="0" smtClean="0">
                <a:latin typeface="Comic Sans MS" pitchFamily="66" charset="0"/>
              </a:rPr>
              <a:t>«Заповедный сад»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9" y="3000373"/>
            <a:ext cx="6429420" cy="32861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Дизайн </a:t>
            </a:r>
            <a:r>
              <a:rPr lang="ru-RU" b="1" dirty="0" smtClean="0">
                <a:latin typeface="Comic Sans MS" pitchFamily="66" charset="0"/>
              </a:rPr>
              <a:t>– </a:t>
            </a:r>
            <a:r>
              <a:rPr lang="ru-RU" b="1" dirty="0" smtClean="0">
                <a:latin typeface="Comic Sans MS" pitchFamily="66" charset="0"/>
              </a:rPr>
              <a:t>проект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Коллективная работа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b="1" dirty="0">
              <a:latin typeface="Comic Sans MS" pitchFamily="66" charset="0"/>
            </a:endParaRPr>
          </a:p>
          <a:p>
            <a:r>
              <a:rPr lang="ru-RU" sz="2400" b="1" dirty="0" smtClean="0">
                <a:latin typeface="Comic Sans MS" pitchFamily="66" charset="0"/>
              </a:rPr>
              <a:t>Педагог: Рябова-Кирганова Н. А.</a:t>
            </a:r>
          </a:p>
          <a:p>
            <a:endParaRPr lang="ru-RU" sz="2400" b="1" dirty="0" smtClean="0">
              <a:latin typeface="Comic Sans MS" pitchFamily="66" charset="0"/>
            </a:endParaRPr>
          </a:p>
          <a:p>
            <a:r>
              <a:rPr lang="ru-RU" sz="1800" b="1" dirty="0" smtClean="0">
                <a:latin typeface="Comic Sans MS" pitchFamily="66" charset="0"/>
              </a:rPr>
              <a:t>2012 год</a:t>
            </a:r>
          </a:p>
          <a:p>
            <a:r>
              <a:rPr lang="ru-RU" sz="1800" b="1" dirty="0">
                <a:latin typeface="Comic Sans MS" pitchFamily="66" charset="0"/>
              </a:rPr>
              <a:t>г</a:t>
            </a:r>
            <a:r>
              <a:rPr lang="ru-RU" sz="1800" b="1" dirty="0" smtClean="0">
                <a:latin typeface="Comic Sans MS" pitchFamily="66" charset="0"/>
              </a:rPr>
              <a:t>. Электросталь. Московская область</a:t>
            </a: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9" y="928671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МОУ ДОД Станция Юных Техников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5857893"/>
            <a:ext cx="8472487" cy="5524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           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2050" name="Picture 2" descr="D:\презинтации\IMG_02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6" y="785795"/>
            <a:ext cx="3939129" cy="295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презинтации\IMG_02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7" y="2125269"/>
            <a:ext cx="4119727" cy="308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3"/>
            <a:ext cx="8643967" cy="10001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Жизнь  ребята! На чудеса богата!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Заходи в наш дивный лес! Много здесь у нас чудес!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53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                                                                        </a:t>
            </a: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Жук  и мишки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IMG_12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36191">
            <a:off x="3563659" y="2076550"/>
            <a:ext cx="4616179" cy="3462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2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38178">
            <a:off x="438684" y="3248408"/>
            <a:ext cx="3900627" cy="292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14291"/>
            <a:ext cx="8715436" cy="2000264"/>
          </a:xfrm>
        </p:spPr>
        <p:txBody>
          <a:bodyPr>
            <a:normAutofit fontScale="90000"/>
          </a:bodyPr>
          <a:lstStyle/>
          <a:p>
            <a:r>
              <a:rPr lang="ru-RU" sz="3100" b="1" cap="none" dirty="0" smtClean="0">
                <a:latin typeface="Comic Sans MS" pitchFamily="66" charset="0"/>
              </a:rPr>
              <a:t>Зимний сад в школе, создан с целью формирования экологической культуры, </a:t>
            </a:r>
            <a:br>
              <a:rPr lang="ru-RU" sz="3100" b="1" cap="none" dirty="0" smtClean="0">
                <a:latin typeface="Comic Sans MS" pitchFamily="66" charset="0"/>
              </a:rPr>
            </a:br>
            <a:r>
              <a:rPr lang="ru-RU" sz="3100" b="1" cap="none" dirty="0" smtClean="0">
                <a:latin typeface="Comic Sans MS" pitchFamily="66" charset="0"/>
              </a:rPr>
              <a:t>воспитания бережного отношения к природным ресурсам</a:t>
            </a:r>
            <a:r>
              <a:rPr lang="ru-RU" sz="3100" cap="none" dirty="0" smtClean="0">
                <a:latin typeface="Comic Sans MS" pitchFamily="66" charset="0"/>
              </a:rPr>
              <a:t>.</a:t>
            </a:r>
            <a:r>
              <a:rPr lang="ru-RU" sz="2000" cap="none" dirty="0" smtClean="0">
                <a:latin typeface="Comic Sans MS" pitchFamily="66" charset="0"/>
              </a:rPr>
              <a:t/>
            </a:r>
            <a:br>
              <a:rPr lang="ru-RU" sz="2000" cap="none" dirty="0" smtClean="0">
                <a:latin typeface="Comic Sans MS" pitchFamily="66" charset="0"/>
              </a:rPr>
            </a:br>
            <a:endParaRPr lang="ru-RU" sz="2000" cap="none" dirty="0">
              <a:latin typeface="Comic Sans MS" pitchFamily="66" charset="0"/>
            </a:endParaRPr>
          </a:p>
        </p:txBody>
      </p:sp>
      <p:pic>
        <p:nvPicPr>
          <p:cNvPr id="2051" name="Picture 3" descr="D:\FOTO\Выставки и др\IMG_1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7" y="2071679"/>
            <a:ext cx="5403884" cy="405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В  оформлении зимнего сада применяются 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отходы упаковочного картона.</a:t>
            </a: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8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26126">
            <a:off x="2025476" y="2357106"/>
            <a:ext cx="4944413" cy="314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357167"/>
            <a:ext cx="8696356" cy="100013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Использование отходов гофрокартона в изготовлении художественных изделий.</a:t>
            </a: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4" name="Содержимое 3" descr="IMG_124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73756">
            <a:off x="1757725" y="2148197"/>
            <a:ext cx="4653323" cy="34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7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презинтации\Скан.Фото Зап.Сад\2010-01 (янв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8695">
            <a:off x="5000630" y="3989258"/>
            <a:ext cx="2857519" cy="208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9"/>
            <a:ext cx="8686800" cy="100013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Картон имеет различную фактуру, профиль и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размеры.</a:t>
            </a: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1026" name="Picture 2" descr="D:\презинтации\Скан.Фото Зап.Сад\2010-01 (янв)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409" t="6586" r="2842" b="4307"/>
          <a:stretch>
            <a:fillRect/>
          </a:stretch>
        </p:blipFill>
        <p:spPr bwMode="auto">
          <a:xfrm rot="20917148">
            <a:off x="823109" y="3268995"/>
            <a:ext cx="3656731" cy="275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презинтации\Скан.Фото Зап.Сад\2010-01 (янв)\сканирование0004.jpg"/>
          <p:cNvPicPr>
            <a:picLocks noChangeAspect="1" noChangeArrowheads="1"/>
          </p:cNvPicPr>
          <p:nvPr/>
        </p:nvPicPr>
        <p:blipFill>
          <a:blip r:embed="rId4"/>
          <a:srcRect l="2981" t="621" r="5758" b="7784"/>
          <a:stretch>
            <a:fillRect/>
          </a:stretch>
        </p:blipFill>
        <p:spPr bwMode="auto">
          <a:xfrm rot="602631">
            <a:off x="4278018" y="1692405"/>
            <a:ext cx="4403063" cy="252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572528" cy="5214974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Comic Sans MS" pitchFamily="66" charset="0"/>
              </a:rPr>
              <a:t>Исходные материалы и инструменты: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</a:t>
            </a:r>
            <a:r>
              <a:rPr lang="ru-RU" sz="2400" b="1" cap="none" dirty="0" smtClean="0">
                <a:latin typeface="Comic Sans MS" pitchFamily="66" charset="0"/>
              </a:rPr>
              <a:t>ножницы</a:t>
            </a:r>
            <a:r>
              <a:rPr lang="ru-RU" sz="2800" b="1" cap="none" dirty="0" smtClean="0">
                <a:latin typeface="Comic Sans MS" pitchFamily="66" charset="0"/>
              </a:rPr>
              <a:t>,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-клей,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-пинцет.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-картон, 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-карандаш, 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-линейка,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-зажимы, </a:t>
            </a:r>
            <a:br>
              <a:rPr lang="ru-RU" sz="2800" b="1" cap="none" dirty="0" smtClean="0">
                <a:latin typeface="Comic Sans MS" pitchFamily="66" charset="0"/>
              </a:rPr>
            </a:br>
            <a:r>
              <a:rPr lang="ru-RU" sz="2800" b="1" cap="none" dirty="0" smtClean="0">
                <a:latin typeface="Comic Sans MS" pitchFamily="66" charset="0"/>
              </a:rPr>
              <a:t>-палочки</a:t>
            </a:r>
            <a:endParaRPr lang="ru-RU" sz="2800" b="1" cap="none" dirty="0">
              <a:latin typeface="Comic Sans MS" pitchFamily="66" charset="0"/>
            </a:endParaRPr>
          </a:p>
        </p:txBody>
      </p:sp>
      <p:pic>
        <p:nvPicPr>
          <p:cNvPr id="3074" name="Picture 2" descr="D:\презинтации\Скан.Фото Зап.Сад\2010-01 (янв)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86116" y="2143116"/>
            <a:ext cx="5044461" cy="37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1067</TotalTime>
  <Words>136</Words>
  <Application>Microsoft Office PowerPoint</Application>
  <PresentationFormat>Экран (4:3)</PresentationFormat>
  <Paragraphs>47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          Моу дод          Станция юных техников</vt:lpstr>
      <vt:lpstr>  «Заповедный сад»</vt:lpstr>
      <vt:lpstr>             </vt:lpstr>
      <vt:lpstr>Жизнь  ребята! На чудеса богата! Заходи в наш дивный лес! Много здесь у нас чудес!</vt:lpstr>
      <vt:lpstr>Зимний сад в школе, создан с целью формирования экологической культуры,  воспитания бережного отношения к природным ресурсам. </vt:lpstr>
      <vt:lpstr>В  оформлении зимнего сада применяются  отходы упаковочного картона.</vt:lpstr>
      <vt:lpstr>Использование отходов гофрокартона в изготовлении художественных изделий.</vt:lpstr>
      <vt:lpstr>Картон имеет различную фактуру, профиль и размеры.</vt:lpstr>
      <vt:lpstr>Исходные материалы и инструменты: -ножницы, -клей, -пинцет. -картон,  -карандаш,  -линейка, -зажимы,  -палочки</vt:lpstr>
      <vt:lpstr>Подготовка гофрокартона: -намачиваем верхний слой; -размечаем; -нарезаем полосы различной ширины. </vt:lpstr>
      <vt:lpstr>Используются несколько базовых форм: - объемные (полусфера, конус, цилиндр); - плоские (кольца, овалы, квадраты,        треугольники).</vt:lpstr>
      <vt:lpstr>В создании проекта участвовали друзья!</vt:lpstr>
      <vt:lpstr>Вот что у нас получилось!  Здесь лианы и деревья, То ли листья, то ли перья,  </vt:lpstr>
      <vt:lpstr>И цветы, цветы, цветы, Необычной красоты.</vt:lpstr>
      <vt:lpstr>Здесь фонтан с живой водой-  Наш источник не простой.                          Увлажняет воздух, лес-                          Прочь депрессия и стресс!</vt:lpstr>
      <vt:lpstr>Если только не лениться Если каждый день трудиться                         Будет виден результат                        Лучший школьный зимний сад !</vt:lpstr>
      <vt:lpstr>         ПРИХОДИТЕ НА СТАНЦИЮ ЮНЫХ ТЕХНИКОВ  </vt:lpstr>
      <vt:lpstr>          НАУЧИМ И ВАС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125</cp:revision>
  <dcterms:created xsi:type="dcterms:W3CDTF">2010-01-07T19:44:18Z</dcterms:created>
  <dcterms:modified xsi:type="dcterms:W3CDTF">2007-04-27T18:57:42Z</dcterms:modified>
</cp:coreProperties>
</file>