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5FEFCA-E3BA-45E6-A712-246AD8E1B97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FBA56-34E6-4197-A16C-DC7F837F6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42;&#1077;&#1078;&#1083;&#1080;&#1074;&#1099;&#1081;%20&#1082;&#1088;&#1086;&#1083;&#1080;&#1082;%20&#1084;&#1077;&#1082;&#1089;&#1080;&#1082;&#1072;&#1085;&#1089;&#1082;&#1072;&#1103;%20&#1089;&#1082;&#1072;&#1079;&#1082;&#1072;%20(1).fl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1785926"/>
            <a:ext cx="5143504" cy="271462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Минуты вежливости</a:t>
            </a:r>
            <a:endParaRPr lang="ru-RU" sz="6000" dirty="0"/>
          </a:p>
        </p:txBody>
      </p:sp>
      <p:pic>
        <p:nvPicPr>
          <p:cNvPr id="1026" name="Picture 2" descr="C:\Users\METODIST\Desktop\Кадаргулова АИ\минуты вежливости\98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3800475" cy="5715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5943600"/>
            <a:ext cx="8458200" cy="914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TODIST\Desktop\Кадаргулова АИ\минуты вежливости\71430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642918"/>
            <a:ext cx="4602326" cy="5739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Сценка из фильма , где </a:t>
            </a:r>
            <a:r>
              <a:rPr lang="ru-RU" dirty="0" err="1" smtClean="0"/>
              <a:t>Мальвина</a:t>
            </a:r>
            <a:r>
              <a:rPr lang="ru-RU" dirty="0" smtClean="0"/>
              <a:t> воспитывает </a:t>
            </a:r>
            <a:r>
              <a:rPr lang="ru-RU" dirty="0" err="1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1285860"/>
            <a:ext cx="5857884" cy="37147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b="1" dirty="0" smtClean="0"/>
              <a:t>  Уроки </a:t>
            </a:r>
            <a:br>
              <a:rPr lang="ru-RU" sz="8800" b="1" dirty="0" smtClean="0"/>
            </a:br>
            <a:r>
              <a:rPr lang="ru-RU" sz="8800" b="1" dirty="0" smtClean="0"/>
              <a:t> этикета</a:t>
            </a:r>
            <a:endParaRPr lang="ru-RU" sz="8800" b="1" dirty="0"/>
          </a:p>
        </p:txBody>
      </p:sp>
      <p:pic>
        <p:nvPicPr>
          <p:cNvPr id="2050" name="Picture 2" descr="C:\Users\METODIST\Desktop\Кадаргулова АИ\минуты вежливости\98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38004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7200" b="1" smtClean="0"/>
              <a:t>Этикет</a:t>
            </a:r>
            <a:r>
              <a:rPr lang="ru-RU" sz="6600" smtClean="0"/>
              <a:t> – </a:t>
            </a:r>
            <a:r>
              <a:rPr lang="ru-RU" sz="6600" b="1" smtClean="0"/>
              <a:t>это правила поведения среди других людей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Случай из школьной жизни</a:t>
            </a:r>
            <a:endParaRPr lang="ru-RU" dirty="0"/>
          </a:p>
        </p:txBody>
      </p:sp>
      <p:pic>
        <p:nvPicPr>
          <p:cNvPr id="4" name="Picture 7" descr="IMG_00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20675706">
            <a:off x="419100" y="1566863"/>
            <a:ext cx="2446338" cy="2414587"/>
          </a:xfrm>
          <a:noFill/>
          <a:ln w="28575">
            <a:solidFill>
              <a:schemeClr val="accent1"/>
            </a:solidFill>
          </a:ln>
        </p:spPr>
      </p:pic>
      <p:pic>
        <p:nvPicPr>
          <p:cNvPr id="5" name="Picture 10" descr="IMG_000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57563" y="1285875"/>
            <a:ext cx="2303462" cy="23749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5" descr="IM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763906">
            <a:off x="6385562" y="1739572"/>
            <a:ext cx="2447925" cy="24685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4" descr="IMG_000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34" y="4306910"/>
            <a:ext cx="2376487" cy="240823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Picture 9" descr="IMG_000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-1055439">
            <a:off x="3492500" y="4167979"/>
            <a:ext cx="2422525" cy="238283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Picture 11" descr="IMG_0006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423055" y="4338660"/>
            <a:ext cx="2435225" cy="23050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71670" y="1142984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1071546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8895" y="1016485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3857628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3874005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528" y="4088319"/>
            <a:ext cx="513435" cy="769441"/>
          </a:xfrm>
          <a:prstGeom prst="rect">
            <a:avLst/>
          </a:prstGeom>
          <a:solidFill>
            <a:srgbClr val="FFCC99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4400" b="1" cap="none" spc="50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Вежливые  слова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686800" cy="5786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Растает  даже  ледяная  глыба  от  слова  теплого…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спасибо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Зазеленеет  старый  пень,  когда  услышит…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добрый день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Если  больше  есть  не  в  силах   скажем  маме  мы…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спасибо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Мальчик  вежливый  и  развитый   говорит,  встречаясь…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здравствуйте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 Когда  нас  бранят  за  шалости  говорим…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простите,  пожалуйста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И  во  Франции  и  в  Дании  на  прощанье  говорят…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до свидания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b="1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гости к сказочнику</a:t>
            </a:r>
            <a:endParaRPr lang="ru-RU" dirty="0"/>
          </a:p>
        </p:txBody>
      </p:sp>
      <p:pic>
        <p:nvPicPr>
          <p:cNvPr id="6" name="Содержимое 5" descr="5657--42644255--u436fa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METODIST\Desktop\Кадаргулова АИ\минуты вежливости\98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3800475" cy="5715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86314" y="2357430"/>
            <a:ext cx="3910010" cy="8382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Сравните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 </a:t>
            </a:r>
            <a:r>
              <a:rPr lang="ru-RU" dirty="0" err="1" smtClean="0"/>
              <a:t>Мальвины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b="1" dirty="0" smtClean="0">
                <a:solidFill>
                  <a:srgbClr val="C00000"/>
                </a:solidFill>
              </a:rPr>
              <a:t>Будьте добры</a:t>
            </a:r>
            <a:r>
              <a:rPr lang="ru-RU" dirty="0" smtClean="0"/>
              <a:t>» или «</a:t>
            </a:r>
            <a:r>
              <a:rPr lang="ru-RU" b="1" dirty="0" smtClean="0">
                <a:solidFill>
                  <a:srgbClr val="C00000"/>
                </a:solidFill>
              </a:rPr>
              <a:t>будьте любезны</a:t>
            </a:r>
            <a:r>
              <a:rPr lang="ru-RU" dirty="0" smtClean="0"/>
              <a:t>» – </a:t>
            </a:r>
          </a:p>
          <a:p>
            <a:pPr>
              <a:buNone/>
            </a:pPr>
            <a:r>
              <a:rPr lang="ru-RU" dirty="0" smtClean="0"/>
              <a:t>Эти слова в разговоре полезны.</a:t>
            </a:r>
          </a:p>
          <a:p>
            <a:pPr>
              <a:buNone/>
            </a:pPr>
            <a:r>
              <a:rPr lang="ru-RU" dirty="0" smtClean="0"/>
              <a:t>С ними легко на прогулке и дома:</a:t>
            </a:r>
          </a:p>
          <a:p>
            <a:pPr>
              <a:buNone/>
            </a:pPr>
            <a:r>
              <a:rPr lang="ru-RU" dirty="0" smtClean="0"/>
              <a:t>Будет приятно их слушать любому</a:t>
            </a:r>
            <a:endParaRPr lang="ru-RU" dirty="0"/>
          </a:p>
        </p:txBody>
      </p:sp>
      <p:pic>
        <p:nvPicPr>
          <p:cNvPr id="4" name="Picture 2" descr="C:\Users\METODIST\Desktop\Кадаргулова АИ\минуты вежливости\98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15074" y="2500306"/>
            <a:ext cx="2643174" cy="3974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</TotalTime>
  <Words>106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Минуты вежливости</vt:lpstr>
      <vt:lpstr>Сценка из фильма , где Мальвина воспитывает буратино</vt:lpstr>
      <vt:lpstr>  Уроки   этикета</vt:lpstr>
      <vt:lpstr>Слайд 4</vt:lpstr>
      <vt:lpstr>Случай из школьной жизни</vt:lpstr>
      <vt:lpstr>Вежливые  слова</vt:lpstr>
      <vt:lpstr>В гости к сказочнику</vt:lpstr>
      <vt:lpstr>Сравните</vt:lpstr>
      <vt:lpstr>Стихотворение Мальвины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Уроки   этикета</dc:title>
  <dc:creator>Ярик</dc:creator>
  <cp:lastModifiedBy>METODIST</cp:lastModifiedBy>
  <cp:revision>17</cp:revision>
  <dcterms:created xsi:type="dcterms:W3CDTF">2012-03-04T09:12:53Z</dcterms:created>
  <dcterms:modified xsi:type="dcterms:W3CDTF">2013-10-18T09:28:56Z</dcterms:modified>
</cp:coreProperties>
</file>