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68" r:id="rId4"/>
    <p:sldId id="280" r:id="rId5"/>
    <p:sldId id="277" r:id="rId6"/>
    <p:sldId id="271" r:id="rId7"/>
    <p:sldId id="272" r:id="rId8"/>
    <p:sldId id="267" r:id="rId9"/>
    <p:sldId id="273" r:id="rId10"/>
    <p:sldId id="274" r:id="rId11"/>
    <p:sldId id="275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C8D0-552F-470C-AE82-B4B93DC344B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854-99CD-4B48-BBCB-8DE754F5C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C8D0-552F-470C-AE82-B4B93DC344B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854-99CD-4B48-BBCB-8DE754F5C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C8D0-552F-470C-AE82-B4B93DC344B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854-99CD-4B48-BBCB-8DE754F5C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C8D0-552F-470C-AE82-B4B93DC344B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854-99CD-4B48-BBCB-8DE754F5C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C8D0-552F-470C-AE82-B4B93DC344B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854-99CD-4B48-BBCB-8DE754F5C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C8D0-552F-470C-AE82-B4B93DC344B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854-99CD-4B48-BBCB-8DE754F5C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C8D0-552F-470C-AE82-B4B93DC344B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854-99CD-4B48-BBCB-8DE754F5C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C8D0-552F-470C-AE82-B4B93DC344B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854-99CD-4B48-BBCB-8DE754F5C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C8D0-552F-470C-AE82-B4B93DC344B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854-99CD-4B48-BBCB-8DE754F5C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C8D0-552F-470C-AE82-B4B93DC344B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854-99CD-4B48-BBCB-8DE754F5C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C8D0-552F-470C-AE82-B4B93DC344B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8854-99CD-4B48-BBCB-8DE754F5C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8C8D0-552F-470C-AE82-B4B93DC344B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78854-99CD-4B48-BBCB-8DE754F5C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88;&#1090;&#1105;&#1084;\Desktop\&#1042;&#1099;&#1089;&#1090;&#1091;&#1087;&#1083;&#1077;&#1085;&#1080;&#1077;\&#1056;&#1072;&#1076;&#1080;&#1086;&#1087;&#1088;&#1086;&#1075;&#1088;&#1072;&#1084;&#1084;&#1072;.%20&#1059;&#1095;&#1080;&#1090;&#1077;&#1083;&#1100;%20&#1040;&#1079;&#1072;&#1088;&#1086;&#1074;&#1072;%20&#1054;.%20&#1040;.%20%20&#1076;&#1083;&#1103;%20&#1082;&#1086;&#1085;&#1092;&#1077;&#1088;&#1077;&#1085;&#1094;&#1080;&#1080;%20&#1052;&#1052;&#1057;&#1054;-2014%20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1125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Радиопрограмма «Неизвестная природа» на уроках биологии в 6 классе.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200" i="1" dirty="0" smtClean="0"/>
              <a:t>Учитель биологии ГБОУ СОШ № 473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 Калининского района Санкт-Петербурга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Азарова Ольга Анатольевна.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2014 год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11256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619672" y="2492896"/>
            <a:ext cx="144016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059832" y="2492896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059832" y="2492896"/>
            <a:ext cx="136815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32040" y="1988840"/>
            <a:ext cx="1512168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976753"/>
            <a:ext cx="277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Запас питательных веществ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4077072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Зародыш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300192" y="3881953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Крылышко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4077072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Кожура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915816" y="6021869"/>
            <a:ext cx="2339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Мужская шишка с пыльцой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3813960"/>
            <a:ext cx="2411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Женская шишка с семязачатком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1520" y="1629381"/>
            <a:ext cx="2051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Зрелая шишка с семенами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012160" y="632782"/>
            <a:ext cx="3131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Проросток сосны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572000" y="2143309"/>
            <a:ext cx="2376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Взрослое растение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время подготовки к радиоэфиру: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4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я узнал…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было интересно…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было трудно…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я выполнял задания…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я понял, что…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теперь я могу…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я почувствовал, что…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я приобрел…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я научился…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у меня получилось …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я смог…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я попробую…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меня удивило…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мне захотелось…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76875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08868"/>
            <a:ext cx="8964488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урока. Отдел Голосеменные. Строение, развитие и значение хвойных растений.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урока: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условий для усвоения учащимися особенностей строения и развития голосеменных.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познакомить обучающихся   с характерными особенностями голосеменных растений на примере сосны и ели; с  происхождением голосеменных; с особенностями размножения растений на примере сосны; выявление  сходства и различия представителей споровых и семенных растений;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развивающая: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 умения добывать новые знания, выделять главное из текста, работать с натуральными объектами и лабораторным оборудованием,  формулировать гипотезы,  достраивать и восполнять недостающие компоненты,  делать выводы, решать творческие задачи;   интегрироваться в группу, взаимодействовать; умение слушать и понимать  речь других, высказывать свое мнение и аргументировать свой ответ.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воспитывающая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воспитание духа сотрудничества в процессе совместной работы;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  познавательного  интереса  к предмету, формирование  культуру общения, коммуникативных  качеств.</a:t>
            </a:r>
            <a:r>
              <a:rPr lang="ru-RU" b="1" dirty="0" smtClean="0"/>
              <a:t> </a:t>
            </a:r>
            <a:endParaRPr lang="ru-RU" b="1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открытия нового знания.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 урока: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урок-радиопрограмма.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Образовательные ресурсы: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компьютер и колонки,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проектор, лабораторное оборудование по биологии, природные материалы;  рабочие тетради, разработанные для урока.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-53481"/>
            <a:ext cx="8712968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редакция.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7632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коллеги,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7632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составьте схему: “Эволюционное древо”. Найдите родственников голосеменных, установите сходство с другими растениями. А также, какие  признаки характерные только для голосеменных.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7632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Заполните таблицу в рабочей тетради. Прочитайте текст о самых необычных представителях голосеменных. Подпишите фотографии.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Подготовьте отчет о своей работе, заполнив текст с пропусками.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редакция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исследуете, что такое хв</a:t>
            </a:r>
            <a:r>
              <a:rPr kumimoji="0" lang="ru-RU" sz="1900" b="1" i="0" u="sng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одинаково ли она расположена на стебле разных представителей хвойных и какую роль играет в жизни растений. Рассмотрите живые побеги сосны, ели и иллюстрацию лиственницы. Заполните таблицу в рабочей тетради. Подготовьте отчет о своей работе.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редакция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 большинства голосеменных растений развиваются </a:t>
            </a:r>
            <a:r>
              <a:rPr kumimoji="0" lang="ru-RU" sz="19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шишки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Что это за орган? Зачем нужны шишки растениям? Одинаковые или разные шишки растут на одном растении? Что в них образуется - узнайте с помощью микроскопов. Подготовьте отчет.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редакция.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Вспомните, что такое спора. Узнайте, что такое семя голосеменных растений. И сравните их. Что из них и почему лучше приспособлено к холодному климату. Исследуете их с помощью микроскопов.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таблицу в рабочей тетради и подготовьте отчет.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редакция.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хвойных самые распространенные растения в нашей местности - ель и сосна. Найдите их место в систематике. Узнайте об особенностях их строения и развития, сравните их.  Заполните схему: жизненный цикл хвойных. Мы ждем от вас интересной рубрики.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«Звонки в студию»</a:t>
            </a:r>
            <a:endParaRPr lang="ru-RU" dirty="0"/>
          </a:p>
        </p:txBody>
      </p:sp>
      <p:pic>
        <p:nvPicPr>
          <p:cNvPr id="3" name="Радиопрограмма. Учитель Азарова О. А.  для конференции ММСО-2014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2211685" cy="3096344"/>
          </a:xfrm>
          <a:prstGeom prst="rect">
            <a:avLst/>
          </a:prstGeom>
          <a:noFill/>
        </p:spPr>
      </p:pic>
      <p:pic>
        <p:nvPicPr>
          <p:cNvPr id="2049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564904"/>
            <a:ext cx="2160240" cy="3096344"/>
          </a:xfrm>
          <a:prstGeom prst="rect">
            <a:avLst/>
          </a:prstGeom>
          <a:noFill/>
        </p:spPr>
      </p:pic>
      <p:sp>
        <p:nvSpPr>
          <p:cNvPr id="2054" name="AutoShape 6"/>
          <p:cNvSpPr>
            <a:spLocks noChangeShapeType="1"/>
          </p:cNvSpPr>
          <p:nvPr/>
        </p:nvSpPr>
        <p:spPr bwMode="auto">
          <a:xfrm>
            <a:off x="6588224" y="908720"/>
            <a:ext cx="1296144" cy="1008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/>
          <p:cNvSpPr>
            <a:spLocks noChangeShapeType="1"/>
          </p:cNvSpPr>
          <p:nvPr/>
        </p:nvSpPr>
        <p:spPr bwMode="auto">
          <a:xfrm>
            <a:off x="5148064" y="908720"/>
            <a:ext cx="45719" cy="7920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/>
          <p:cNvSpPr>
            <a:spLocks noChangeShapeType="1"/>
          </p:cNvSpPr>
          <p:nvPr/>
        </p:nvSpPr>
        <p:spPr bwMode="auto">
          <a:xfrm flipH="1">
            <a:off x="2267744" y="908720"/>
            <a:ext cx="1493887" cy="9361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1560" y="2060848"/>
            <a:ext cx="648072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 flipH="1">
            <a:off x="7020272" y="1988840"/>
            <a:ext cx="671314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 flipH="1" flipV="1">
            <a:off x="3707904" y="1988840"/>
            <a:ext cx="648072" cy="3737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086766" y="70647"/>
            <a:ext cx="458971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Голосеменные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350963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1844825"/>
            <a:ext cx="2088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Кустарники 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68344" y="1916832"/>
            <a:ext cx="1146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Травы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1916832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Деревья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люс 20"/>
          <p:cNvSpPr/>
          <p:nvPr/>
        </p:nvSpPr>
        <p:spPr>
          <a:xfrm>
            <a:off x="683568" y="2132856"/>
            <a:ext cx="504056" cy="360040"/>
          </a:xfrm>
          <a:prstGeom prst="mathPlus">
            <a:avLst>
              <a:gd name="adj1" fmla="val 28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люс 21"/>
          <p:cNvSpPr/>
          <p:nvPr/>
        </p:nvSpPr>
        <p:spPr>
          <a:xfrm>
            <a:off x="3779912" y="1988840"/>
            <a:ext cx="504056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инус 22"/>
          <p:cNvSpPr/>
          <p:nvPr/>
        </p:nvSpPr>
        <p:spPr>
          <a:xfrm>
            <a:off x="7164288" y="1988840"/>
            <a:ext cx="410344" cy="3600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96943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32859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5364088" y="1772816"/>
            <a:ext cx="20162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6156176" y="2492896"/>
            <a:ext cx="122413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763688" y="5301208"/>
            <a:ext cx="165618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452320" y="2030577"/>
            <a:ext cx="1691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Женские шишки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9512" y="5338083"/>
            <a:ext cx="20517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Мужские шишки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5292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407</TotalTime>
  <Words>471</Words>
  <Application>Microsoft Office PowerPoint</Application>
  <PresentationFormat>Экран (4:3)</PresentationFormat>
  <Paragraphs>49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Радиопрограмма «Неизвестная природа» на уроках биологии в 6 классе.    Учитель биологии ГБОУ СОШ № 473  Калининского района Санкт-Петербурга  Азарова Ольга Анатольевна.   2014 год</vt:lpstr>
      <vt:lpstr>Слайд 2</vt:lpstr>
      <vt:lpstr>Слайд 3</vt:lpstr>
      <vt:lpstr>«Звонки в студию»</vt:lpstr>
      <vt:lpstr>Проверь себя!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Голосеменные</dc:title>
  <dc:creator>Артём</dc:creator>
  <cp:lastModifiedBy>Артём</cp:lastModifiedBy>
  <cp:revision>44</cp:revision>
  <dcterms:created xsi:type="dcterms:W3CDTF">2013-11-20T15:53:14Z</dcterms:created>
  <dcterms:modified xsi:type="dcterms:W3CDTF">2014-06-01T16:05:48Z</dcterms:modified>
</cp:coreProperties>
</file>