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Default Extension="png" ContentType="image/png"/>
  <Override PartName="/ppt/diagrams/drawing3.xml" ContentType="application/vnd.ms-office.drawingml.diagramDrawing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6" r:id="rId1"/>
  </p:sldMasterIdLst>
  <p:notesMasterIdLst>
    <p:notesMasterId r:id="rId14"/>
  </p:notesMasterIdLst>
  <p:sldIdLst>
    <p:sldId id="266" r:id="rId2"/>
    <p:sldId id="267" r:id="rId3"/>
    <p:sldId id="278" r:id="rId4"/>
    <p:sldId id="270" r:id="rId5"/>
    <p:sldId id="271" r:id="rId6"/>
    <p:sldId id="268" r:id="rId7"/>
    <p:sldId id="260" r:id="rId8"/>
    <p:sldId id="273" r:id="rId9"/>
    <p:sldId id="274" r:id="rId10"/>
    <p:sldId id="275" r:id="rId11"/>
    <p:sldId id="276" r:id="rId12"/>
    <p:sldId id="277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19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image" Target="../media/image16.jpe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image" Target="../media/image16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DDD65C9-2A3F-4907-AE7A-2BAAEDC9F802}" type="doc">
      <dgm:prSet loTypeId="urn:microsoft.com/office/officeart/2005/8/layout/lProcess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E09194F-EEF9-4026-85B6-1EEE300D7DB7}">
      <dgm:prSet phldrT="[Текст]" custT="1"/>
      <dgm:spPr/>
      <dgm:t>
        <a:bodyPr/>
        <a:lstStyle/>
        <a:p>
          <a:r>
            <a:rPr lang="ru-RU" sz="2400" b="1" dirty="0" smtClean="0"/>
            <a:t>Блок 1</a:t>
          </a:r>
        </a:p>
        <a:p>
          <a:r>
            <a:rPr lang="ru-RU" sz="2400" b="1" dirty="0" smtClean="0"/>
            <a:t>Проблемное введение нового материала</a:t>
          </a:r>
          <a:endParaRPr lang="ru-RU" sz="2400" b="1" dirty="0"/>
        </a:p>
      </dgm:t>
    </dgm:pt>
    <dgm:pt modelId="{5ED9A651-9C1E-4A8B-887B-60FBEF14D2DB}" type="parTrans" cxnId="{D56EC9E6-6204-44C2-BEDF-6636D2A342EE}">
      <dgm:prSet/>
      <dgm:spPr/>
      <dgm:t>
        <a:bodyPr/>
        <a:lstStyle/>
        <a:p>
          <a:endParaRPr lang="ru-RU"/>
        </a:p>
      </dgm:t>
    </dgm:pt>
    <dgm:pt modelId="{CF664AF1-E586-4CA6-AB07-36DD5767381A}" type="sibTrans" cxnId="{D56EC9E6-6204-44C2-BEDF-6636D2A342EE}">
      <dgm:prSet/>
      <dgm:spPr/>
      <dgm:t>
        <a:bodyPr/>
        <a:lstStyle/>
        <a:p>
          <a:endParaRPr lang="ru-RU"/>
        </a:p>
      </dgm:t>
    </dgm:pt>
    <dgm:pt modelId="{EE6CB6DE-D06F-4A38-9F0D-3D18E50A4BD2}">
      <dgm:prSet phldrT="[Текст]" custT="1"/>
      <dgm:spPr/>
      <dgm:t>
        <a:bodyPr/>
        <a:lstStyle/>
        <a:p>
          <a:r>
            <a:rPr lang="ru-RU" sz="2000" b="1" dirty="0" smtClean="0"/>
            <a:t>1 этап:</a:t>
          </a:r>
        </a:p>
        <a:p>
          <a:r>
            <a:rPr lang="ru-RU" sz="2000" b="1" dirty="0" smtClean="0"/>
            <a:t> постановка проблемной ситуации</a:t>
          </a:r>
          <a:endParaRPr lang="ru-RU" sz="2000" b="1" dirty="0"/>
        </a:p>
      </dgm:t>
    </dgm:pt>
    <dgm:pt modelId="{BFF830B2-EA50-4080-80E2-751BE3857037}" type="parTrans" cxnId="{CE802CF0-F368-4492-87F7-4A19037153C9}">
      <dgm:prSet/>
      <dgm:spPr/>
      <dgm:t>
        <a:bodyPr/>
        <a:lstStyle/>
        <a:p>
          <a:endParaRPr lang="ru-RU"/>
        </a:p>
      </dgm:t>
    </dgm:pt>
    <dgm:pt modelId="{E7C72567-FB2D-4ADD-AD60-545417CEBA8F}" type="sibTrans" cxnId="{CE802CF0-F368-4492-87F7-4A19037153C9}">
      <dgm:prSet/>
      <dgm:spPr/>
      <dgm:t>
        <a:bodyPr/>
        <a:lstStyle/>
        <a:p>
          <a:endParaRPr lang="ru-RU"/>
        </a:p>
      </dgm:t>
    </dgm:pt>
    <dgm:pt modelId="{751D3906-5B0F-4C95-9421-238D731E7E2C}">
      <dgm:prSet phldrT="[Текст]" custT="1"/>
      <dgm:spPr/>
      <dgm:t>
        <a:bodyPr/>
        <a:lstStyle/>
        <a:p>
          <a:r>
            <a:rPr lang="ru-RU" sz="2000" b="1" dirty="0" smtClean="0"/>
            <a:t>2 этап:</a:t>
          </a:r>
        </a:p>
        <a:p>
          <a:r>
            <a:rPr lang="ru-RU" sz="2000" b="1" dirty="0" smtClean="0"/>
            <a:t> поиск решения проблемы</a:t>
          </a:r>
          <a:endParaRPr lang="ru-RU" sz="2000" b="1" dirty="0"/>
        </a:p>
      </dgm:t>
    </dgm:pt>
    <dgm:pt modelId="{480F2E81-9AF5-4BD0-96ED-9C33F09036FA}" type="parTrans" cxnId="{48C276C0-8F01-490E-A46C-58415E1A273A}">
      <dgm:prSet/>
      <dgm:spPr/>
      <dgm:t>
        <a:bodyPr/>
        <a:lstStyle/>
        <a:p>
          <a:endParaRPr lang="ru-RU"/>
        </a:p>
      </dgm:t>
    </dgm:pt>
    <dgm:pt modelId="{54F5E615-8F0C-4250-BDB0-3F50275BC429}" type="sibTrans" cxnId="{48C276C0-8F01-490E-A46C-58415E1A273A}">
      <dgm:prSet/>
      <dgm:spPr/>
      <dgm:t>
        <a:bodyPr/>
        <a:lstStyle/>
        <a:p>
          <a:endParaRPr lang="ru-RU"/>
        </a:p>
      </dgm:t>
    </dgm:pt>
    <dgm:pt modelId="{799F04C6-9D8B-4227-AF4B-3CF686C0ABF9}">
      <dgm:prSet phldrT="[Текст]" custT="1"/>
      <dgm:spPr/>
      <dgm:t>
        <a:bodyPr/>
        <a:lstStyle/>
        <a:p>
          <a:r>
            <a:rPr lang="ru-RU" sz="2400" b="1" dirty="0" smtClean="0"/>
            <a:t>Блок 2 </a:t>
          </a:r>
        </a:p>
        <a:p>
          <a:r>
            <a:rPr lang="ru-RU" sz="2400" b="1" dirty="0" smtClean="0"/>
            <a:t>Воспроизведение новых знаний</a:t>
          </a:r>
          <a:endParaRPr lang="ru-RU" sz="2400" b="1" dirty="0"/>
        </a:p>
      </dgm:t>
    </dgm:pt>
    <dgm:pt modelId="{3B3C94C3-BE39-4E46-B166-CC8C77571865}" type="parTrans" cxnId="{DD6ECC91-94EF-496D-A644-A71636AA8BC7}">
      <dgm:prSet/>
      <dgm:spPr/>
      <dgm:t>
        <a:bodyPr/>
        <a:lstStyle/>
        <a:p>
          <a:endParaRPr lang="ru-RU"/>
        </a:p>
      </dgm:t>
    </dgm:pt>
    <dgm:pt modelId="{E2CBD346-0CEB-4665-8817-ED016491555C}" type="sibTrans" cxnId="{DD6ECC91-94EF-496D-A644-A71636AA8BC7}">
      <dgm:prSet/>
      <dgm:spPr/>
      <dgm:t>
        <a:bodyPr/>
        <a:lstStyle/>
        <a:p>
          <a:endParaRPr lang="ru-RU"/>
        </a:p>
      </dgm:t>
    </dgm:pt>
    <dgm:pt modelId="{54CBAF9D-6335-4700-887C-24AC98697A94}">
      <dgm:prSet phldrT="[Текст]" custT="1"/>
      <dgm:spPr/>
      <dgm:t>
        <a:bodyPr/>
        <a:lstStyle/>
        <a:p>
          <a:r>
            <a:rPr lang="ru-RU" sz="2000" b="1" dirty="0" smtClean="0"/>
            <a:t>1 этап:</a:t>
          </a:r>
        </a:p>
        <a:p>
          <a:r>
            <a:rPr lang="ru-RU" sz="2000" b="1" dirty="0" smtClean="0"/>
            <a:t>выражение нового знания в новой форме</a:t>
          </a:r>
          <a:endParaRPr lang="ru-RU" sz="2000" dirty="0"/>
        </a:p>
      </dgm:t>
    </dgm:pt>
    <dgm:pt modelId="{DC7B2F3B-88D2-4413-83EF-C1796BBC47A9}" type="parTrans" cxnId="{0367C6B5-D4B0-4FCD-9260-D720B1D024E6}">
      <dgm:prSet/>
      <dgm:spPr/>
      <dgm:t>
        <a:bodyPr/>
        <a:lstStyle/>
        <a:p>
          <a:endParaRPr lang="ru-RU"/>
        </a:p>
      </dgm:t>
    </dgm:pt>
    <dgm:pt modelId="{2C287EBC-07CF-4CC4-9D98-0D0F272D3500}" type="sibTrans" cxnId="{0367C6B5-D4B0-4FCD-9260-D720B1D024E6}">
      <dgm:prSet/>
      <dgm:spPr/>
      <dgm:t>
        <a:bodyPr/>
        <a:lstStyle/>
        <a:p>
          <a:endParaRPr lang="ru-RU"/>
        </a:p>
      </dgm:t>
    </dgm:pt>
    <dgm:pt modelId="{66B6D3D5-0B9B-4B73-8294-20B8DD717B34}">
      <dgm:prSet custT="1"/>
      <dgm:spPr/>
      <dgm:t>
        <a:bodyPr/>
        <a:lstStyle/>
        <a:p>
          <a:r>
            <a:rPr lang="ru-RU" sz="2000" b="1" dirty="0" smtClean="0"/>
            <a:t>2 этап: </a:t>
          </a:r>
        </a:p>
        <a:p>
          <a:r>
            <a:rPr lang="ru-RU" sz="2000" b="1" dirty="0" smtClean="0"/>
            <a:t>реализация продукта</a:t>
          </a:r>
        </a:p>
      </dgm:t>
    </dgm:pt>
    <dgm:pt modelId="{1C03CCB2-6DF4-495A-9DB1-4250C8AC26E5}" type="parTrans" cxnId="{0220F81A-CA84-4E9A-A34F-B600B3D16F6D}">
      <dgm:prSet/>
      <dgm:spPr/>
      <dgm:t>
        <a:bodyPr/>
        <a:lstStyle/>
        <a:p>
          <a:endParaRPr lang="ru-RU"/>
        </a:p>
      </dgm:t>
    </dgm:pt>
    <dgm:pt modelId="{75E03B9F-4041-4A32-BE7F-1EEF8CAB4A08}" type="sibTrans" cxnId="{0220F81A-CA84-4E9A-A34F-B600B3D16F6D}">
      <dgm:prSet/>
      <dgm:spPr/>
      <dgm:t>
        <a:bodyPr/>
        <a:lstStyle/>
        <a:p>
          <a:endParaRPr lang="ru-RU"/>
        </a:p>
      </dgm:t>
    </dgm:pt>
    <dgm:pt modelId="{878718C4-A3CF-41D3-853D-52581DB9C0D2}" type="pres">
      <dgm:prSet presAssocID="{0DDD65C9-2A3F-4907-AE7A-2BAAEDC9F802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24D8042-B2C9-4EDB-B032-871EB5C99BBF}" type="pres">
      <dgm:prSet presAssocID="{7E09194F-EEF9-4026-85B6-1EEE300D7DB7}" presName="compNode" presStyleCnt="0"/>
      <dgm:spPr/>
    </dgm:pt>
    <dgm:pt modelId="{85B409C5-1B64-4876-B604-414635CD2073}" type="pres">
      <dgm:prSet presAssocID="{7E09194F-EEF9-4026-85B6-1EEE300D7DB7}" presName="aNode" presStyleLbl="bgShp" presStyleIdx="0" presStyleCnt="2"/>
      <dgm:spPr/>
      <dgm:t>
        <a:bodyPr/>
        <a:lstStyle/>
        <a:p>
          <a:endParaRPr lang="ru-RU"/>
        </a:p>
      </dgm:t>
    </dgm:pt>
    <dgm:pt modelId="{77064998-C9E3-4BC8-B1EF-1F4026C639B4}" type="pres">
      <dgm:prSet presAssocID="{7E09194F-EEF9-4026-85B6-1EEE300D7DB7}" presName="textNode" presStyleLbl="bgShp" presStyleIdx="0" presStyleCnt="2"/>
      <dgm:spPr/>
      <dgm:t>
        <a:bodyPr/>
        <a:lstStyle/>
        <a:p>
          <a:endParaRPr lang="ru-RU"/>
        </a:p>
      </dgm:t>
    </dgm:pt>
    <dgm:pt modelId="{FB286F99-E579-4861-BDDB-2D0482CEA849}" type="pres">
      <dgm:prSet presAssocID="{7E09194F-EEF9-4026-85B6-1EEE300D7DB7}" presName="compChildNode" presStyleCnt="0"/>
      <dgm:spPr/>
    </dgm:pt>
    <dgm:pt modelId="{C51F5820-4567-4C18-AC11-CDC8192F0E3E}" type="pres">
      <dgm:prSet presAssocID="{7E09194F-EEF9-4026-85B6-1EEE300D7DB7}" presName="theInnerList" presStyleCnt="0"/>
      <dgm:spPr/>
    </dgm:pt>
    <dgm:pt modelId="{B55BB67A-BBDD-428C-8ABA-99786D4D4EA5}" type="pres">
      <dgm:prSet presAssocID="{EE6CB6DE-D06F-4A38-9F0D-3D18E50A4BD2}" presName="childNode" presStyleLbl="node1" presStyleIdx="0" presStyleCnt="4" custScaleY="37520" custLinFactY="-1556" custLinFactNeighborX="2267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8B632F-E295-47E4-90AC-7E02079B7965}" type="pres">
      <dgm:prSet presAssocID="{EE6CB6DE-D06F-4A38-9F0D-3D18E50A4BD2}" presName="aSpace2" presStyleCnt="0"/>
      <dgm:spPr/>
    </dgm:pt>
    <dgm:pt modelId="{F20BC13D-3B07-4402-9F8C-F6D235C05B71}" type="pres">
      <dgm:prSet presAssocID="{751D3906-5B0F-4C95-9421-238D731E7E2C}" presName="childNode" presStyleLbl="node1" presStyleIdx="1" presStyleCnt="4" custScaleY="22970" custLinFactY="-9432" custLinFactNeighborX="4395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74BA82A-13D9-45E0-9896-868534E4E1D3}" type="pres">
      <dgm:prSet presAssocID="{7E09194F-EEF9-4026-85B6-1EEE300D7DB7}" presName="aSpace" presStyleCnt="0"/>
      <dgm:spPr/>
    </dgm:pt>
    <dgm:pt modelId="{89D522D2-0D9D-46AD-9F75-0E56976D0B0E}" type="pres">
      <dgm:prSet presAssocID="{799F04C6-9D8B-4227-AF4B-3CF686C0ABF9}" presName="compNode" presStyleCnt="0"/>
      <dgm:spPr/>
    </dgm:pt>
    <dgm:pt modelId="{C448612B-29A8-4978-B66D-3523930C1DA3}" type="pres">
      <dgm:prSet presAssocID="{799F04C6-9D8B-4227-AF4B-3CF686C0ABF9}" presName="aNode" presStyleLbl="bgShp" presStyleIdx="1" presStyleCnt="2" custLinFactNeighborX="-2047"/>
      <dgm:spPr/>
      <dgm:t>
        <a:bodyPr/>
        <a:lstStyle/>
        <a:p>
          <a:endParaRPr lang="ru-RU"/>
        </a:p>
      </dgm:t>
    </dgm:pt>
    <dgm:pt modelId="{77D16493-A3A6-4C49-B656-F779A1D04A22}" type="pres">
      <dgm:prSet presAssocID="{799F04C6-9D8B-4227-AF4B-3CF686C0ABF9}" presName="textNode" presStyleLbl="bgShp" presStyleIdx="1" presStyleCnt="2"/>
      <dgm:spPr/>
      <dgm:t>
        <a:bodyPr/>
        <a:lstStyle/>
        <a:p>
          <a:endParaRPr lang="ru-RU"/>
        </a:p>
      </dgm:t>
    </dgm:pt>
    <dgm:pt modelId="{68545209-1B2A-4BDE-AF35-8FE124EADEDC}" type="pres">
      <dgm:prSet presAssocID="{799F04C6-9D8B-4227-AF4B-3CF686C0ABF9}" presName="compChildNode" presStyleCnt="0"/>
      <dgm:spPr/>
    </dgm:pt>
    <dgm:pt modelId="{D7597BCE-15DF-4107-89F1-C3F6F7E3CB11}" type="pres">
      <dgm:prSet presAssocID="{799F04C6-9D8B-4227-AF4B-3CF686C0ABF9}" presName="theInnerList" presStyleCnt="0"/>
      <dgm:spPr/>
    </dgm:pt>
    <dgm:pt modelId="{D73D883C-BF38-4B5B-BE63-5BE4BB01442A}" type="pres">
      <dgm:prSet presAssocID="{54CBAF9D-6335-4700-887C-24AC98697A94}" presName="childNode" presStyleLbl="node1" presStyleIdx="2" presStyleCnt="4" custScaleY="39941" custLinFactY="-585" custLinFactNeighborX="1966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D57906-574F-4A14-A43C-0D98DF4C3C20}" type="pres">
      <dgm:prSet presAssocID="{54CBAF9D-6335-4700-887C-24AC98697A94}" presName="aSpace2" presStyleCnt="0"/>
      <dgm:spPr/>
    </dgm:pt>
    <dgm:pt modelId="{070634FB-3ECF-4D2E-AADA-D94F86B53CC5}" type="pres">
      <dgm:prSet presAssocID="{66B6D3D5-0B9B-4B73-8294-20B8DD717B34}" presName="childNode" presStyleLbl="node1" presStyleIdx="3" presStyleCnt="4" custScaleY="22492" custLinFactY="-9006" custLinFactNeighborX="-162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56EC9E6-6204-44C2-BEDF-6636D2A342EE}" srcId="{0DDD65C9-2A3F-4907-AE7A-2BAAEDC9F802}" destId="{7E09194F-EEF9-4026-85B6-1EEE300D7DB7}" srcOrd="0" destOrd="0" parTransId="{5ED9A651-9C1E-4A8B-887B-60FBEF14D2DB}" sibTransId="{CF664AF1-E586-4CA6-AB07-36DD5767381A}"/>
    <dgm:cxn modelId="{D4766CD6-1DED-4C24-982D-3E515BEB25B5}" type="presOf" srcId="{66B6D3D5-0B9B-4B73-8294-20B8DD717B34}" destId="{070634FB-3ECF-4D2E-AADA-D94F86B53CC5}" srcOrd="0" destOrd="0" presId="urn:microsoft.com/office/officeart/2005/8/layout/lProcess2"/>
    <dgm:cxn modelId="{0367C6B5-D4B0-4FCD-9260-D720B1D024E6}" srcId="{799F04C6-9D8B-4227-AF4B-3CF686C0ABF9}" destId="{54CBAF9D-6335-4700-887C-24AC98697A94}" srcOrd="0" destOrd="0" parTransId="{DC7B2F3B-88D2-4413-83EF-C1796BBC47A9}" sibTransId="{2C287EBC-07CF-4CC4-9D98-0D0F272D3500}"/>
    <dgm:cxn modelId="{1DBCFD40-EEB2-4100-A263-20AECC01F995}" type="presOf" srcId="{751D3906-5B0F-4C95-9421-238D731E7E2C}" destId="{F20BC13D-3B07-4402-9F8C-F6D235C05B71}" srcOrd="0" destOrd="0" presId="urn:microsoft.com/office/officeart/2005/8/layout/lProcess2"/>
    <dgm:cxn modelId="{E2C64277-F140-4F2E-A8F0-ADA264B83FD9}" type="presOf" srcId="{0DDD65C9-2A3F-4907-AE7A-2BAAEDC9F802}" destId="{878718C4-A3CF-41D3-853D-52581DB9C0D2}" srcOrd="0" destOrd="0" presId="urn:microsoft.com/office/officeart/2005/8/layout/lProcess2"/>
    <dgm:cxn modelId="{D7C79B03-D0EC-4BCF-A4CF-76A16F3701B8}" type="presOf" srcId="{EE6CB6DE-D06F-4A38-9F0D-3D18E50A4BD2}" destId="{B55BB67A-BBDD-428C-8ABA-99786D4D4EA5}" srcOrd="0" destOrd="0" presId="urn:microsoft.com/office/officeart/2005/8/layout/lProcess2"/>
    <dgm:cxn modelId="{CE802CF0-F368-4492-87F7-4A19037153C9}" srcId="{7E09194F-EEF9-4026-85B6-1EEE300D7DB7}" destId="{EE6CB6DE-D06F-4A38-9F0D-3D18E50A4BD2}" srcOrd="0" destOrd="0" parTransId="{BFF830B2-EA50-4080-80E2-751BE3857037}" sibTransId="{E7C72567-FB2D-4ADD-AD60-545417CEBA8F}"/>
    <dgm:cxn modelId="{55E621F6-1F20-4CC1-8778-6B47A15F30DF}" type="presOf" srcId="{7E09194F-EEF9-4026-85B6-1EEE300D7DB7}" destId="{77064998-C9E3-4BC8-B1EF-1F4026C639B4}" srcOrd="1" destOrd="0" presId="urn:microsoft.com/office/officeart/2005/8/layout/lProcess2"/>
    <dgm:cxn modelId="{E4075354-0B17-4C95-A1A3-9E11505D10EB}" type="presOf" srcId="{7E09194F-EEF9-4026-85B6-1EEE300D7DB7}" destId="{85B409C5-1B64-4876-B604-414635CD2073}" srcOrd="0" destOrd="0" presId="urn:microsoft.com/office/officeart/2005/8/layout/lProcess2"/>
    <dgm:cxn modelId="{9194E808-992B-419B-A095-0CA2F13B4847}" type="presOf" srcId="{799F04C6-9D8B-4227-AF4B-3CF686C0ABF9}" destId="{77D16493-A3A6-4C49-B656-F779A1D04A22}" srcOrd="1" destOrd="0" presId="urn:microsoft.com/office/officeart/2005/8/layout/lProcess2"/>
    <dgm:cxn modelId="{48C276C0-8F01-490E-A46C-58415E1A273A}" srcId="{7E09194F-EEF9-4026-85B6-1EEE300D7DB7}" destId="{751D3906-5B0F-4C95-9421-238D731E7E2C}" srcOrd="1" destOrd="0" parTransId="{480F2E81-9AF5-4BD0-96ED-9C33F09036FA}" sibTransId="{54F5E615-8F0C-4250-BDB0-3F50275BC429}"/>
    <dgm:cxn modelId="{DD6ECC91-94EF-496D-A644-A71636AA8BC7}" srcId="{0DDD65C9-2A3F-4907-AE7A-2BAAEDC9F802}" destId="{799F04C6-9D8B-4227-AF4B-3CF686C0ABF9}" srcOrd="1" destOrd="0" parTransId="{3B3C94C3-BE39-4E46-B166-CC8C77571865}" sibTransId="{E2CBD346-0CEB-4665-8817-ED016491555C}"/>
    <dgm:cxn modelId="{F9BCB9CE-FF7F-4A04-9FCF-E804E34C2760}" type="presOf" srcId="{54CBAF9D-6335-4700-887C-24AC98697A94}" destId="{D73D883C-BF38-4B5B-BE63-5BE4BB01442A}" srcOrd="0" destOrd="0" presId="urn:microsoft.com/office/officeart/2005/8/layout/lProcess2"/>
    <dgm:cxn modelId="{04B203E0-6089-42D7-9928-DD00B2684824}" type="presOf" srcId="{799F04C6-9D8B-4227-AF4B-3CF686C0ABF9}" destId="{C448612B-29A8-4978-B66D-3523930C1DA3}" srcOrd="0" destOrd="0" presId="urn:microsoft.com/office/officeart/2005/8/layout/lProcess2"/>
    <dgm:cxn modelId="{0220F81A-CA84-4E9A-A34F-B600B3D16F6D}" srcId="{799F04C6-9D8B-4227-AF4B-3CF686C0ABF9}" destId="{66B6D3D5-0B9B-4B73-8294-20B8DD717B34}" srcOrd="1" destOrd="0" parTransId="{1C03CCB2-6DF4-495A-9DB1-4250C8AC26E5}" sibTransId="{75E03B9F-4041-4A32-BE7F-1EEF8CAB4A08}"/>
    <dgm:cxn modelId="{3B527815-482F-434C-ADB6-3D86A83D0AE6}" type="presParOf" srcId="{878718C4-A3CF-41D3-853D-52581DB9C0D2}" destId="{B24D8042-B2C9-4EDB-B032-871EB5C99BBF}" srcOrd="0" destOrd="0" presId="urn:microsoft.com/office/officeart/2005/8/layout/lProcess2"/>
    <dgm:cxn modelId="{AE346A24-3D5B-4BE6-B149-3CFC6EAFCEA0}" type="presParOf" srcId="{B24D8042-B2C9-4EDB-B032-871EB5C99BBF}" destId="{85B409C5-1B64-4876-B604-414635CD2073}" srcOrd="0" destOrd="0" presId="urn:microsoft.com/office/officeart/2005/8/layout/lProcess2"/>
    <dgm:cxn modelId="{EED104DE-9CBC-43C5-95FA-D2DE317C917A}" type="presParOf" srcId="{B24D8042-B2C9-4EDB-B032-871EB5C99BBF}" destId="{77064998-C9E3-4BC8-B1EF-1F4026C639B4}" srcOrd="1" destOrd="0" presId="urn:microsoft.com/office/officeart/2005/8/layout/lProcess2"/>
    <dgm:cxn modelId="{A57B9B5D-B6F9-43E8-B1C3-2F93369C5C40}" type="presParOf" srcId="{B24D8042-B2C9-4EDB-B032-871EB5C99BBF}" destId="{FB286F99-E579-4861-BDDB-2D0482CEA849}" srcOrd="2" destOrd="0" presId="urn:microsoft.com/office/officeart/2005/8/layout/lProcess2"/>
    <dgm:cxn modelId="{4EBD346F-5F00-4290-9C96-8C499827B491}" type="presParOf" srcId="{FB286F99-E579-4861-BDDB-2D0482CEA849}" destId="{C51F5820-4567-4C18-AC11-CDC8192F0E3E}" srcOrd="0" destOrd="0" presId="urn:microsoft.com/office/officeart/2005/8/layout/lProcess2"/>
    <dgm:cxn modelId="{854CFF19-1FC7-449D-B730-6F697288173E}" type="presParOf" srcId="{C51F5820-4567-4C18-AC11-CDC8192F0E3E}" destId="{B55BB67A-BBDD-428C-8ABA-99786D4D4EA5}" srcOrd="0" destOrd="0" presId="urn:microsoft.com/office/officeart/2005/8/layout/lProcess2"/>
    <dgm:cxn modelId="{130D3A2F-B1D1-482A-9C75-F3F78554F2CB}" type="presParOf" srcId="{C51F5820-4567-4C18-AC11-CDC8192F0E3E}" destId="{F68B632F-E295-47E4-90AC-7E02079B7965}" srcOrd="1" destOrd="0" presId="urn:microsoft.com/office/officeart/2005/8/layout/lProcess2"/>
    <dgm:cxn modelId="{8F4EED81-1C50-4F12-96E8-C61BAE6B6216}" type="presParOf" srcId="{C51F5820-4567-4C18-AC11-CDC8192F0E3E}" destId="{F20BC13D-3B07-4402-9F8C-F6D235C05B71}" srcOrd="2" destOrd="0" presId="urn:microsoft.com/office/officeart/2005/8/layout/lProcess2"/>
    <dgm:cxn modelId="{68EEF6EB-0F6C-42FD-8452-5E894D2809E8}" type="presParOf" srcId="{878718C4-A3CF-41D3-853D-52581DB9C0D2}" destId="{774BA82A-13D9-45E0-9896-868534E4E1D3}" srcOrd="1" destOrd="0" presId="urn:microsoft.com/office/officeart/2005/8/layout/lProcess2"/>
    <dgm:cxn modelId="{5451B99F-1829-4820-BE90-F17D2ED57A14}" type="presParOf" srcId="{878718C4-A3CF-41D3-853D-52581DB9C0D2}" destId="{89D522D2-0D9D-46AD-9F75-0E56976D0B0E}" srcOrd="2" destOrd="0" presId="urn:microsoft.com/office/officeart/2005/8/layout/lProcess2"/>
    <dgm:cxn modelId="{BC2EA025-C701-4E73-A73F-5E868CE963DC}" type="presParOf" srcId="{89D522D2-0D9D-46AD-9F75-0E56976D0B0E}" destId="{C448612B-29A8-4978-B66D-3523930C1DA3}" srcOrd="0" destOrd="0" presId="urn:microsoft.com/office/officeart/2005/8/layout/lProcess2"/>
    <dgm:cxn modelId="{7AB2DD20-9A40-4F5B-8518-B963F5097EF3}" type="presParOf" srcId="{89D522D2-0D9D-46AD-9F75-0E56976D0B0E}" destId="{77D16493-A3A6-4C49-B656-F779A1D04A22}" srcOrd="1" destOrd="0" presId="urn:microsoft.com/office/officeart/2005/8/layout/lProcess2"/>
    <dgm:cxn modelId="{46B13BB2-55D2-4B47-B459-2D1FECC394B2}" type="presParOf" srcId="{89D522D2-0D9D-46AD-9F75-0E56976D0B0E}" destId="{68545209-1B2A-4BDE-AF35-8FE124EADEDC}" srcOrd="2" destOrd="0" presId="urn:microsoft.com/office/officeart/2005/8/layout/lProcess2"/>
    <dgm:cxn modelId="{5FC5A59D-7824-4EF9-B9FA-376C280FE98A}" type="presParOf" srcId="{68545209-1B2A-4BDE-AF35-8FE124EADEDC}" destId="{D7597BCE-15DF-4107-89F1-C3F6F7E3CB11}" srcOrd="0" destOrd="0" presId="urn:microsoft.com/office/officeart/2005/8/layout/lProcess2"/>
    <dgm:cxn modelId="{080A83DC-B1FA-47CF-8249-7BF7977E9EC0}" type="presParOf" srcId="{D7597BCE-15DF-4107-89F1-C3F6F7E3CB11}" destId="{D73D883C-BF38-4B5B-BE63-5BE4BB01442A}" srcOrd="0" destOrd="0" presId="urn:microsoft.com/office/officeart/2005/8/layout/lProcess2"/>
    <dgm:cxn modelId="{9A14405F-5AA0-4C9C-9BB3-4701225131A5}" type="presParOf" srcId="{D7597BCE-15DF-4107-89F1-C3F6F7E3CB11}" destId="{60D57906-574F-4A14-A43C-0D98DF4C3C20}" srcOrd="1" destOrd="0" presId="urn:microsoft.com/office/officeart/2005/8/layout/lProcess2"/>
    <dgm:cxn modelId="{3C91D2F2-5353-400F-9E30-35AA8B943F4B}" type="presParOf" srcId="{D7597BCE-15DF-4107-89F1-C3F6F7E3CB11}" destId="{070634FB-3ECF-4D2E-AADA-D94F86B53CC5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EB2BD5F-926E-4D27-B6A0-4506D88338C0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138B592-8A8B-4A33-835C-F1AE74DD126C}">
      <dgm:prSet phldrT="[Текст]" custT="1"/>
      <dgm:spPr/>
      <dgm:t>
        <a:bodyPr/>
        <a:lstStyle/>
        <a:p>
          <a:pPr>
            <a:lnSpc>
              <a:spcPct val="90000"/>
            </a:lnSpc>
          </a:pPr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Проблемные ситуации, создающиеся на уроке, можно классифицировать в зависимости от их применения следующим образом: </a:t>
          </a:r>
        </a:p>
        <a:p>
          <a:pPr>
            <a:lnSpc>
              <a:spcPct val="100000"/>
            </a:lnSpc>
          </a:pPr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1.По способу создания</a:t>
          </a:r>
        </a:p>
        <a:p>
          <a:pPr>
            <a:lnSpc>
              <a:spcPct val="100000"/>
            </a:lnSpc>
          </a:pPr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 2.По разделу науки</a:t>
          </a:r>
        </a:p>
        <a:p>
          <a:pPr>
            <a:lnSpc>
              <a:spcPct val="100000"/>
            </a:lnSpc>
          </a:pPr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 3.Интегрированные 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E0A9B775-5DE3-4D20-8041-9814946975B7}" type="parTrans" cxnId="{38B47721-00BC-4286-9B19-10BA45016BD5}">
      <dgm:prSet/>
      <dgm:spPr/>
      <dgm:t>
        <a:bodyPr/>
        <a:lstStyle/>
        <a:p>
          <a:endParaRPr lang="ru-RU"/>
        </a:p>
      </dgm:t>
    </dgm:pt>
    <dgm:pt modelId="{10E14C41-0B3C-4D50-BD41-1F36A955A312}" type="sibTrans" cxnId="{38B47721-00BC-4286-9B19-10BA45016BD5}">
      <dgm:prSet/>
      <dgm:spPr/>
      <dgm:t>
        <a:bodyPr/>
        <a:lstStyle/>
        <a:p>
          <a:endParaRPr lang="ru-RU"/>
        </a:p>
      </dgm:t>
    </dgm:pt>
    <dgm:pt modelId="{409A57E1-862A-47D1-B408-E7AB470DC2DF}">
      <dgm:prSet phldrT="[Текст]" custT="1"/>
      <dgm:spPr/>
      <dgm:t>
        <a:bodyPr/>
        <a:lstStyle/>
        <a:p>
          <a:pPr algn="ctr"/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Приемы работы:</a:t>
          </a:r>
        </a:p>
        <a:p>
          <a:pPr algn="l"/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установление причинно-следственных связей;</a:t>
          </a:r>
        </a:p>
        <a:p>
          <a:pPr algn="l"/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нахождение недостаточных звеньев;</a:t>
          </a:r>
        </a:p>
        <a:p>
          <a:pPr algn="l"/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выделение гипотезы 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017DF9A1-5637-4005-8DB8-5391A4A96C23}" type="parTrans" cxnId="{A65C2289-C22E-4071-A21E-2B26E594BD59}">
      <dgm:prSet/>
      <dgm:spPr/>
      <dgm:t>
        <a:bodyPr/>
        <a:lstStyle/>
        <a:p>
          <a:endParaRPr lang="ru-RU"/>
        </a:p>
      </dgm:t>
    </dgm:pt>
    <dgm:pt modelId="{E2A061DF-839A-4CDB-96F6-49120C90B7A0}" type="sibTrans" cxnId="{A65C2289-C22E-4071-A21E-2B26E594BD59}">
      <dgm:prSet/>
      <dgm:spPr/>
      <dgm:t>
        <a:bodyPr/>
        <a:lstStyle/>
        <a:p>
          <a:endParaRPr lang="ru-RU"/>
        </a:p>
      </dgm:t>
    </dgm:pt>
    <dgm:pt modelId="{59F85B97-19DA-48C8-AB1B-84425A178D4D}">
      <dgm:prSet phldrT="[Текст]" custT="1"/>
      <dgm:spPr/>
      <dgm:t>
        <a:bodyPr/>
        <a:lstStyle/>
        <a:p>
          <a:pPr algn="ctr"/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Этапы решения учебной проблемы</a:t>
          </a:r>
        </a:p>
        <a:p>
          <a:pPr algn="l"/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1.Проблема</a:t>
          </a:r>
        </a:p>
        <a:p>
          <a:pPr algn="l"/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2.Гипотеза</a:t>
          </a:r>
        </a:p>
        <a:p>
          <a:pPr algn="l"/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3.Доказательства</a:t>
          </a:r>
        </a:p>
        <a:p>
          <a:pPr algn="l"/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4.Подтверждение или опровержение</a:t>
          </a:r>
        </a:p>
        <a:p>
          <a:pPr algn="l"/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5.Вывод 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B6B5584F-F744-43F8-B7E9-DC18A0E82C44}" type="parTrans" cxnId="{CF512831-E579-4236-85E9-0E0721AD788D}">
      <dgm:prSet/>
      <dgm:spPr/>
      <dgm:t>
        <a:bodyPr/>
        <a:lstStyle/>
        <a:p>
          <a:endParaRPr lang="ru-RU"/>
        </a:p>
      </dgm:t>
    </dgm:pt>
    <dgm:pt modelId="{60495CEA-7F1C-427C-900F-A1CE4351B676}" type="sibTrans" cxnId="{CF512831-E579-4236-85E9-0E0721AD788D}">
      <dgm:prSet/>
      <dgm:spPr/>
      <dgm:t>
        <a:bodyPr/>
        <a:lstStyle/>
        <a:p>
          <a:endParaRPr lang="ru-RU"/>
        </a:p>
      </dgm:t>
    </dgm:pt>
    <dgm:pt modelId="{8B0DF308-7958-4987-8D61-CB3CBAA283A0}" type="pres">
      <dgm:prSet presAssocID="{AEB2BD5F-926E-4D27-B6A0-4506D88338C0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E688FA0-3F39-41D4-BA91-48A086C38756}" type="pres">
      <dgm:prSet presAssocID="{4138B592-8A8B-4A33-835C-F1AE74DD126C}" presName="parentLin" presStyleCnt="0"/>
      <dgm:spPr/>
    </dgm:pt>
    <dgm:pt modelId="{B778417C-621D-45AB-A4B5-53F1B37C2FD8}" type="pres">
      <dgm:prSet presAssocID="{4138B592-8A8B-4A33-835C-F1AE74DD126C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E4909001-A8AB-4AE8-A80C-1E12E66A207B}" type="pres">
      <dgm:prSet presAssocID="{4138B592-8A8B-4A33-835C-F1AE74DD126C}" presName="parentText" presStyleLbl="node1" presStyleIdx="0" presStyleCnt="3" custScaleX="171899" custScaleY="49107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844C56-A8AA-4210-8D97-EBE6C5953868}" type="pres">
      <dgm:prSet presAssocID="{4138B592-8A8B-4A33-835C-F1AE74DD126C}" presName="negativeSpace" presStyleCnt="0"/>
      <dgm:spPr/>
    </dgm:pt>
    <dgm:pt modelId="{BFE21105-3839-4F06-A138-03059972A9B7}" type="pres">
      <dgm:prSet presAssocID="{4138B592-8A8B-4A33-835C-F1AE74DD126C}" presName="childText" presStyleLbl="conFgAcc1" presStyleIdx="0" presStyleCnt="3">
        <dgm:presLayoutVars>
          <dgm:bulletEnabled val="1"/>
        </dgm:presLayoutVars>
      </dgm:prSet>
      <dgm:spPr/>
    </dgm:pt>
    <dgm:pt modelId="{B912E7C8-86A9-4F34-8DCD-ABE6E09FEBDD}" type="pres">
      <dgm:prSet presAssocID="{10E14C41-0B3C-4D50-BD41-1F36A955A312}" presName="spaceBetweenRectangles" presStyleCnt="0"/>
      <dgm:spPr/>
    </dgm:pt>
    <dgm:pt modelId="{F26961DD-38B5-493D-8BC9-F58C27D3CFC7}" type="pres">
      <dgm:prSet presAssocID="{409A57E1-862A-47D1-B408-E7AB470DC2DF}" presName="parentLin" presStyleCnt="0"/>
      <dgm:spPr/>
    </dgm:pt>
    <dgm:pt modelId="{758E7C4E-41FF-4CE9-BADE-20C7453323D0}" type="pres">
      <dgm:prSet presAssocID="{409A57E1-862A-47D1-B408-E7AB470DC2DF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C92E65DD-8F0B-4581-B994-AAA4E2E44094}" type="pres">
      <dgm:prSet presAssocID="{409A57E1-862A-47D1-B408-E7AB470DC2DF}" presName="parentText" presStyleLbl="node1" presStyleIdx="1" presStyleCnt="3" custScaleX="150191" custScaleY="368030" custLinFactNeighborX="712" custLinFactNeighborY="4404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B3A024-DF9E-4066-A654-F6F061EB3733}" type="pres">
      <dgm:prSet presAssocID="{409A57E1-862A-47D1-B408-E7AB470DC2DF}" presName="negativeSpace" presStyleCnt="0"/>
      <dgm:spPr/>
    </dgm:pt>
    <dgm:pt modelId="{25B8DE23-39DE-4597-B664-9548446F3771}" type="pres">
      <dgm:prSet presAssocID="{409A57E1-862A-47D1-B408-E7AB470DC2DF}" presName="childText" presStyleLbl="conFgAcc1" presStyleIdx="1" presStyleCnt="3">
        <dgm:presLayoutVars>
          <dgm:bulletEnabled val="1"/>
        </dgm:presLayoutVars>
      </dgm:prSet>
      <dgm:spPr/>
    </dgm:pt>
    <dgm:pt modelId="{702F8DF3-8012-457D-BCC8-3C8C79D94EB4}" type="pres">
      <dgm:prSet presAssocID="{E2A061DF-839A-4CDB-96F6-49120C90B7A0}" presName="spaceBetweenRectangles" presStyleCnt="0"/>
      <dgm:spPr/>
    </dgm:pt>
    <dgm:pt modelId="{4E8839ED-D6E1-4687-B044-EE7EBFBC567B}" type="pres">
      <dgm:prSet presAssocID="{59F85B97-19DA-48C8-AB1B-84425A178D4D}" presName="parentLin" presStyleCnt="0"/>
      <dgm:spPr/>
    </dgm:pt>
    <dgm:pt modelId="{8E6948F1-8C4A-435E-8B72-275FBDA9DFC2}" type="pres">
      <dgm:prSet presAssocID="{59F85B97-19DA-48C8-AB1B-84425A178D4D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48F17B74-6C57-4A2E-BD35-BB29818D786E}" type="pres">
      <dgm:prSet presAssocID="{59F85B97-19DA-48C8-AB1B-84425A178D4D}" presName="parentText" presStyleLbl="node1" presStyleIdx="2" presStyleCnt="3" custScaleX="174374" custScaleY="541663" custLinFactNeighborX="2864" custLinFactNeighborY="3802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06659D-2DD6-4CD0-B290-046DDA2CC4E9}" type="pres">
      <dgm:prSet presAssocID="{59F85B97-19DA-48C8-AB1B-84425A178D4D}" presName="negativeSpace" presStyleCnt="0"/>
      <dgm:spPr/>
    </dgm:pt>
    <dgm:pt modelId="{0F890EF7-7597-4ED1-8C21-8FBD0FFEE065}" type="pres">
      <dgm:prSet presAssocID="{59F85B97-19DA-48C8-AB1B-84425A178D4D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8840AFD7-FA74-4AAC-BCF6-CA2DF9F3C662}" type="presOf" srcId="{409A57E1-862A-47D1-B408-E7AB470DC2DF}" destId="{758E7C4E-41FF-4CE9-BADE-20C7453323D0}" srcOrd="0" destOrd="0" presId="urn:microsoft.com/office/officeart/2005/8/layout/list1"/>
    <dgm:cxn modelId="{0B593EBF-25E9-4F2C-94FC-AEB4690B4321}" type="presOf" srcId="{AEB2BD5F-926E-4D27-B6A0-4506D88338C0}" destId="{8B0DF308-7958-4987-8D61-CB3CBAA283A0}" srcOrd="0" destOrd="0" presId="urn:microsoft.com/office/officeart/2005/8/layout/list1"/>
    <dgm:cxn modelId="{CF512831-E579-4236-85E9-0E0721AD788D}" srcId="{AEB2BD5F-926E-4D27-B6A0-4506D88338C0}" destId="{59F85B97-19DA-48C8-AB1B-84425A178D4D}" srcOrd="2" destOrd="0" parTransId="{B6B5584F-F744-43F8-B7E9-DC18A0E82C44}" sibTransId="{60495CEA-7F1C-427C-900F-A1CE4351B676}"/>
    <dgm:cxn modelId="{F85790D5-26A7-43B1-849F-733E9B515FFC}" type="presOf" srcId="{59F85B97-19DA-48C8-AB1B-84425A178D4D}" destId="{48F17B74-6C57-4A2E-BD35-BB29818D786E}" srcOrd="1" destOrd="0" presId="urn:microsoft.com/office/officeart/2005/8/layout/list1"/>
    <dgm:cxn modelId="{EE78E3BC-55A0-4C19-B31B-616EA095C3D3}" type="presOf" srcId="{4138B592-8A8B-4A33-835C-F1AE74DD126C}" destId="{E4909001-A8AB-4AE8-A80C-1E12E66A207B}" srcOrd="1" destOrd="0" presId="urn:microsoft.com/office/officeart/2005/8/layout/list1"/>
    <dgm:cxn modelId="{9D1528DE-90B0-46CA-A0E0-4A38ECA4488A}" type="presOf" srcId="{4138B592-8A8B-4A33-835C-F1AE74DD126C}" destId="{B778417C-621D-45AB-A4B5-53F1B37C2FD8}" srcOrd="0" destOrd="0" presId="urn:microsoft.com/office/officeart/2005/8/layout/list1"/>
    <dgm:cxn modelId="{38B47721-00BC-4286-9B19-10BA45016BD5}" srcId="{AEB2BD5F-926E-4D27-B6A0-4506D88338C0}" destId="{4138B592-8A8B-4A33-835C-F1AE74DD126C}" srcOrd="0" destOrd="0" parTransId="{E0A9B775-5DE3-4D20-8041-9814946975B7}" sibTransId="{10E14C41-0B3C-4D50-BD41-1F36A955A312}"/>
    <dgm:cxn modelId="{A65C2289-C22E-4071-A21E-2B26E594BD59}" srcId="{AEB2BD5F-926E-4D27-B6A0-4506D88338C0}" destId="{409A57E1-862A-47D1-B408-E7AB470DC2DF}" srcOrd="1" destOrd="0" parTransId="{017DF9A1-5637-4005-8DB8-5391A4A96C23}" sibTransId="{E2A061DF-839A-4CDB-96F6-49120C90B7A0}"/>
    <dgm:cxn modelId="{BF95ABAC-A5BA-4B81-AE6F-750D71A2FC1D}" type="presOf" srcId="{409A57E1-862A-47D1-B408-E7AB470DC2DF}" destId="{C92E65DD-8F0B-4581-B994-AAA4E2E44094}" srcOrd="1" destOrd="0" presId="urn:microsoft.com/office/officeart/2005/8/layout/list1"/>
    <dgm:cxn modelId="{8ACC6387-8CEF-4C13-839E-0F1ED95D61FA}" type="presOf" srcId="{59F85B97-19DA-48C8-AB1B-84425A178D4D}" destId="{8E6948F1-8C4A-435E-8B72-275FBDA9DFC2}" srcOrd="0" destOrd="0" presId="urn:microsoft.com/office/officeart/2005/8/layout/list1"/>
    <dgm:cxn modelId="{51C406CA-4369-434B-A479-74197834ACC3}" type="presParOf" srcId="{8B0DF308-7958-4987-8D61-CB3CBAA283A0}" destId="{DE688FA0-3F39-41D4-BA91-48A086C38756}" srcOrd="0" destOrd="0" presId="urn:microsoft.com/office/officeart/2005/8/layout/list1"/>
    <dgm:cxn modelId="{BCC97AED-5496-45D8-96DD-49A5C914F171}" type="presParOf" srcId="{DE688FA0-3F39-41D4-BA91-48A086C38756}" destId="{B778417C-621D-45AB-A4B5-53F1B37C2FD8}" srcOrd="0" destOrd="0" presId="urn:microsoft.com/office/officeart/2005/8/layout/list1"/>
    <dgm:cxn modelId="{80B15EE2-CD19-4119-81E0-0DC1BDCBBB85}" type="presParOf" srcId="{DE688FA0-3F39-41D4-BA91-48A086C38756}" destId="{E4909001-A8AB-4AE8-A80C-1E12E66A207B}" srcOrd="1" destOrd="0" presId="urn:microsoft.com/office/officeart/2005/8/layout/list1"/>
    <dgm:cxn modelId="{098B1C77-931D-4939-A2D7-A1D6BD7D66A3}" type="presParOf" srcId="{8B0DF308-7958-4987-8D61-CB3CBAA283A0}" destId="{47844C56-A8AA-4210-8D97-EBE6C5953868}" srcOrd="1" destOrd="0" presId="urn:microsoft.com/office/officeart/2005/8/layout/list1"/>
    <dgm:cxn modelId="{844BD324-5041-499C-BA73-B8133B6A4F4F}" type="presParOf" srcId="{8B0DF308-7958-4987-8D61-CB3CBAA283A0}" destId="{BFE21105-3839-4F06-A138-03059972A9B7}" srcOrd="2" destOrd="0" presId="urn:microsoft.com/office/officeart/2005/8/layout/list1"/>
    <dgm:cxn modelId="{2D74533B-D4C3-4779-8422-FBA747E2373B}" type="presParOf" srcId="{8B0DF308-7958-4987-8D61-CB3CBAA283A0}" destId="{B912E7C8-86A9-4F34-8DCD-ABE6E09FEBDD}" srcOrd="3" destOrd="0" presId="urn:microsoft.com/office/officeart/2005/8/layout/list1"/>
    <dgm:cxn modelId="{B25747B8-B1E4-46FB-8B7C-A624214DB3DF}" type="presParOf" srcId="{8B0DF308-7958-4987-8D61-CB3CBAA283A0}" destId="{F26961DD-38B5-493D-8BC9-F58C27D3CFC7}" srcOrd="4" destOrd="0" presId="urn:microsoft.com/office/officeart/2005/8/layout/list1"/>
    <dgm:cxn modelId="{904C0E97-DB6A-4E6A-90D6-AF2638C1C0E5}" type="presParOf" srcId="{F26961DD-38B5-493D-8BC9-F58C27D3CFC7}" destId="{758E7C4E-41FF-4CE9-BADE-20C7453323D0}" srcOrd="0" destOrd="0" presId="urn:microsoft.com/office/officeart/2005/8/layout/list1"/>
    <dgm:cxn modelId="{9B8282C8-EE1A-4EAA-AE99-88C8E52A5608}" type="presParOf" srcId="{F26961DD-38B5-493D-8BC9-F58C27D3CFC7}" destId="{C92E65DD-8F0B-4581-B994-AAA4E2E44094}" srcOrd="1" destOrd="0" presId="urn:microsoft.com/office/officeart/2005/8/layout/list1"/>
    <dgm:cxn modelId="{CD565C91-4C2C-4B4D-A6E8-23C76DF9BA01}" type="presParOf" srcId="{8B0DF308-7958-4987-8D61-CB3CBAA283A0}" destId="{63B3A024-DF9E-4066-A654-F6F061EB3733}" srcOrd="5" destOrd="0" presId="urn:microsoft.com/office/officeart/2005/8/layout/list1"/>
    <dgm:cxn modelId="{51C40A63-FD7A-4E79-AE4B-ABE975DF7FB0}" type="presParOf" srcId="{8B0DF308-7958-4987-8D61-CB3CBAA283A0}" destId="{25B8DE23-39DE-4597-B664-9548446F3771}" srcOrd="6" destOrd="0" presId="urn:microsoft.com/office/officeart/2005/8/layout/list1"/>
    <dgm:cxn modelId="{04599857-CAF8-49CC-9300-C38DF7EF81E4}" type="presParOf" srcId="{8B0DF308-7958-4987-8D61-CB3CBAA283A0}" destId="{702F8DF3-8012-457D-BCC8-3C8C79D94EB4}" srcOrd="7" destOrd="0" presId="urn:microsoft.com/office/officeart/2005/8/layout/list1"/>
    <dgm:cxn modelId="{FF1E08AF-3395-49B5-A26C-9833E6453784}" type="presParOf" srcId="{8B0DF308-7958-4987-8D61-CB3CBAA283A0}" destId="{4E8839ED-D6E1-4687-B044-EE7EBFBC567B}" srcOrd="8" destOrd="0" presId="urn:microsoft.com/office/officeart/2005/8/layout/list1"/>
    <dgm:cxn modelId="{DF6760C9-59CD-448F-B337-80C9895BD2C5}" type="presParOf" srcId="{4E8839ED-D6E1-4687-B044-EE7EBFBC567B}" destId="{8E6948F1-8C4A-435E-8B72-275FBDA9DFC2}" srcOrd="0" destOrd="0" presId="urn:microsoft.com/office/officeart/2005/8/layout/list1"/>
    <dgm:cxn modelId="{90DCCF2A-DFC3-46D8-A1FE-1A066D5414BA}" type="presParOf" srcId="{4E8839ED-D6E1-4687-B044-EE7EBFBC567B}" destId="{48F17B74-6C57-4A2E-BD35-BB29818D786E}" srcOrd="1" destOrd="0" presId="urn:microsoft.com/office/officeart/2005/8/layout/list1"/>
    <dgm:cxn modelId="{1FC0D258-EDD8-4134-A819-C8417C503554}" type="presParOf" srcId="{8B0DF308-7958-4987-8D61-CB3CBAA283A0}" destId="{CB06659D-2DD6-4CD0-B290-046DDA2CC4E9}" srcOrd="9" destOrd="0" presId="urn:microsoft.com/office/officeart/2005/8/layout/list1"/>
    <dgm:cxn modelId="{3743EB46-D6B2-40D8-B4EF-334FF233D7EC}" type="presParOf" srcId="{8B0DF308-7958-4987-8D61-CB3CBAA283A0}" destId="{0F890EF7-7597-4ED1-8C21-8FBD0FFEE065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E93420F-CFC2-4A74-B565-DBC8CABD147E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</dgm:pt>
    <dgm:pt modelId="{F65E16B8-334B-47DB-9803-ADD30C04052A}">
      <dgm:prSet phldrT="[Текст]" custT="1"/>
      <dgm:spPr/>
      <dgm:t>
        <a:bodyPr anchor="t"/>
        <a:lstStyle/>
        <a:p>
          <a:r>
            <a:rPr lang="ru-RU" sz="2000" b="1" dirty="0" smtClean="0"/>
            <a:t>Информация учителя</a:t>
          </a:r>
        </a:p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Обратите внимание на расположение природных зон в связи высотной поясностью. Известно, что от подножия гор к их гребням свойства компонентов природных комплексов постепенно меняются. С увеличением высоты над уровнем моря зоны лесов сменяются редколесьем, затем – кустарниковым сообществом, еще выше- альпийские луга, которые переходят в бедную видовым составом тундру. Самые вершины гор почти не имеют растительного покрова и покрыты снеговыми шапками. 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7E712ECA-730E-4361-BA53-894312B1E617}" type="parTrans" cxnId="{192348A2-EE27-4384-95CB-09A392FF7E82}">
      <dgm:prSet/>
      <dgm:spPr/>
      <dgm:t>
        <a:bodyPr/>
        <a:lstStyle/>
        <a:p>
          <a:endParaRPr lang="ru-RU"/>
        </a:p>
      </dgm:t>
    </dgm:pt>
    <dgm:pt modelId="{A0970423-3088-42CB-9D31-3FF7F67C316F}" type="sibTrans" cxnId="{192348A2-EE27-4384-95CB-09A392FF7E82}">
      <dgm:prSet/>
      <dgm:spPr/>
      <dgm:t>
        <a:bodyPr/>
        <a:lstStyle/>
        <a:p>
          <a:endParaRPr lang="ru-RU"/>
        </a:p>
      </dgm:t>
    </dgm:pt>
    <dgm:pt modelId="{495E7CAC-2EBA-453B-929F-8EC0A61B8ABD}">
      <dgm:prSet phldrT="[Текст]" custT="1"/>
      <dgm:spPr/>
      <dgm:t>
        <a:bodyPr/>
        <a:lstStyle/>
        <a:p>
          <a:pPr algn="ctr"/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Гипотезы учащихся, которые приводят к  формулировке вывода:</a:t>
          </a:r>
        </a:p>
        <a:p>
          <a:pPr algn="l"/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1. Недостаток тепла, т.к. тепло исходит не от Солнца, а от нагретой им Земли;</a:t>
          </a:r>
        </a:p>
        <a:p>
          <a:pPr algn="l"/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2. Недостаток тепла приводит к уменьшению транспирации:  меньше влаги  - беднее растительный покров</a:t>
          </a:r>
          <a:endParaRPr lang="ru-RU" sz="1800" b="1" dirty="0">
            <a:latin typeface="Times New Roman" pitchFamily="18" charset="0"/>
            <a:cs typeface="Times New Roman" pitchFamily="18" charset="0"/>
          </a:endParaRPr>
        </a:p>
      </dgm:t>
    </dgm:pt>
    <dgm:pt modelId="{24F96F8E-16DC-4DEC-9D0C-16ADDF5380D8}" type="parTrans" cxnId="{048A0280-8E1F-4077-801D-49B86903E0F2}">
      <dgm:prSet/>
      <dgm:spPr/>
      <dgm:t>
        <a:bodyPr/>
        <a:lstStyle/>
        <a:p>
          <a:endParaRPr lang="ru-RU"/>
        </a:p>
      </dgm:t>
    </dgm:pt>
    <dgm:pt modelId="{E883F42F-9CC2-4CBF-BB7C-76B4F35D5A36}" type="sibTrans" cxnId="{048A0280-8E1F-4077-801D-49B86903E0F2}">
      <dgm:prSet/>
      <dgm:spPr/>
      <dgm:t>
        <a:bodyPr/>
        <a:lstStyle/>
        <a:p>
          <a:endParaRPr lang="ru-RU"/>
        </a:p>
      </dgm:t>
    </dgm:pt>
    <dgm:pt modelId="{40E19F5D-A7B2-48CB-9439-95315C63016A}">
      <dgm:prSet custT="1"/>
      <dgm:spPr/>
      <dgm:t>
        <a:bodyPr/>
        <a:lstStyle/>
        <a:p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Вопрос:</a:t>
          </a:r>
        </a:p>
        <a:p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 Какие экологические факторы в большей степени влияют на смену растительного покрова? 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62EC6B47-95C0-41F5-898F-841023A3C4C2}" type="parTrans" cxnId="{AB785948-978C-4FA3-BCFA-24CDA0E64FD2}">
      <dgm:prSet/>
      <dgm:spPr/>
      <dgm:t>
        <a:bodyPr/>
        <a:lstStyle/>
        <a:p>
          <a:endParaRPr lang="ru-RU"/>
        </a:p>
      </dgm:t>
    </dgm:pt>
    <dgm:pt modelId="{2566B498-323C-4FA7-A74A-A3B0D2486890}" type="sibTrans" cxnId="{AB785948-978C-4FA3-BCFA-24CDA0E64FD2}">
      <dgm:prSet/>
      <dgm:spPr/>
      <dgm:t>
        <a:bodyPr/>
        <a:lstStyle/>
        <a:p>
          <a:endParaRPr lang="ru-RU"/>
        </a:p>
      </dgm:t>
    </dgm:pt>
    <dgm:pt modelId="{5EC88580-3ADF-4946-9D21-66EC08B28DEF}" type="pres">
      <dgm:prSet presAssocID="{3E93420F-CFC2-4A74-B565-DBC8CABD147E}" presName="linearFlow" presStyleCnt="0">
        <dgm:presLayoutVars>
          <dgm:resizeHandles val="exact"/>
        </dgm:presLayoutVars>
      </dgm:prSet>
      <dgm:spPr/>
    </dgm:pt>
    <dgm:pt modelId="{FA0172DA-FDD8-4EA8-BFBA-D65B27E2C325}" type="pres">
      <dgm:prSet presAssocID="{F65E16B8-334B-47DB-9803-ADD30C04052A}" presName="node" presStyleLbl="node1" presStyleIdx="0" presStyleCnt="3" custScaleX="149612" custScaleY="1292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D1E3E6-3C07-460B-B9C4-6F7EA9D495A5}" type="pres">
      <dgm:prSet presAssocID="{A0970423-3088-42CB-9D31-3FF7F67C316F}" presName="sibTrans" presStyleLbl="sibTrans2D1" presStyleIdx="0" presStyleCnt="2"/>
      <dgm:spPr/>
      <dgm:t>
        <a:bodyPr/>
        <a:lstStyle/>
        <a:p>
          <a:endParaRPr lang="ru-RU"/>
        </a:p>
      </dgm:t>
    </dgm:pt>
    <dgm:pt modelId="{23038502-0AFE-4D17-8385-F40D4636ED75}" type="pres">
      <dgm:prSet presAssocID="{A0970423-3088-42CB-9D31-3FF7F67C316F}" presName="connectorText" presStyleLbl="sibTrans2D1" presStyleIdx="0" presStyleCnt="2"/>
      <dgm:spPr/>
      <dgm:t>
        <a:bodyPr/>
        <a:lstStyle/>
        <a:p>
          <a:endParaRPr lang="ru-RU"/>
        </a:p>
      </dgm:t>
    </dgm:pt>
    <dgm:pt modelId="{AF98DD68-6EA5-4076-BD61-996BF288E99F}" type="pres">
      <dgm:prSet presAssocID="{40E19F5D-A7B2-48CB-9439-95315C63016A}" presName="node" presStyleLbl="node1" presStyleIdx="1" presStyleCnt="3" custScaleX="149612" custScaleY="44169" custLinFactNeighborY="-209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E0FD31-2BA5-4C7E-B31B-AACCEEB68844}" type="pres">
      <dgm:prSet presAssocID="{2566B498-323C-4FA7-A74A-A3B0D2486890}" presName="sibTrans" presStyleLbl="sibTrans2D1" presStyleIdx="1" presStyleCnt="2" custLinFactNeighborX="114" custLinFactNeighborY="-2110"/>
      <dgm:spPr/>
      <dgm:t>
        <a:bodyPr/>
        <a:lstStyle/>
        <a:p>
          <a:endParaRPr lang="ru-RU"/>
        </a:p>
      </dgm:t>
    </dgm:pt>
    <dgm:pt modelId="{4A80583D-FD15-424B-9F57-3A89E62ECD0B}" type="pres">
      <dgm:prSet presAssocID="{2566B498-323C-4FA7-A74A-A3B0D2486890}" presName="connectorText" presStyleLbl="sibTrans2D1" presStyleIdx="1" presStyleCnt="2"/>
      <dgm:spPr/>
      <dgm:t>
        <a:bodyPr/>
        <a:lstStyle/>
        <a:p>
          <a:endParaRPr lang="ru-RU"/>
        </a:p>
      </dgm:t>
    </dgm:pt>
    <dgm:pt modelId="{FF67AC7A-CE88-4957-A786-E5B82C9A3B65}" type="pres">
      <dgm:prSet presAssocID="{495E7CAC-2EBA-453B-929F-8EC0A61B8ABD}" presName="node" presStyleLbl="node1" presStyleIdx="2" presStyleCnt="3" custScaleX="149612" custScaleY="106619" custLinFactNeighborY="-424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75578CE-96CB-4103-AA87-153226B60CA4}" type="presOf" srcId="{3E93420F-CFC2-4A74-B565-DBC8CABD147E}" destId="{5EC88580-3ADF-4946-9D21-66EC08B28DEF}" srcOrd="0" destOrd="0" presId="urn:microsoft.com/office/officeart/2005/8/layout/process2"/>
    <dgm:cxn modelId="{78DD86BF-F48A-48F6-B170-8E35E9B83F40}" type="presOf" srcId="{F65E16B8-334B-47DB-9803-ADD30C04052A}" destId="{FA0172DA-FDD8-4EA8-BFBA-D65B27E2C325}" srcOrd="0" destOrd="0" presId="urn:microsoft.com/office/officeart/2005/8/layout/process2"/>
    <dgm:cxn modelId="{7D9F6266-84F5-43A2-95C5-22D2E4804B19}" type="presOf" srcId="{A0970423-3088-42CB-9D31-3FF7F67C316F}" destId="{81D1E3E6-3C07-460B-B9C4-6F7EA9D495A5}" srcOrd="0" destOrd="0" presId="urn:microsoft.com/office/officeart/2005/8/layout/process2"/>
    <dgm:cxn modelId="{AB785948-978C-4FA3-BCFA-24CDA0E64FD2}" srcId="{3E93420F-CFC2-4A74-B565-DBC8CABD147E}" destId="{40E19F5D-A7B2-48CB-9439-95315C63016A}" srcOrd="1" destOrd="0" parTransId="{62EC6B47-95C0-41F5-898F-841023A3C4C2}" sibTransId="{2566B498-323C-4FA7-A74A-A3B0D2486890}"/>
    <dgm:cxn modelId="{192348A2-EE27-4384-95CB-09A392FF7E82}" srcId="{3E93420F-CFC2-4A74-B565-DBC8CABD147E}" destId="{F65E16B8-334B-47DB-9803-ADD30C04052A}" srcOrd="0" destOrd="0" parTransId="{7E712ECA-730E-4361-BA53-894312B1E617}" sibTransId="{A0970423-3088-42CB-9D31-3FF7F67C316F}"/>
    <dgm:cxn modelId="{048A0280-8E1F-4077-801D-49B86903E0F2}" srcId="{3E93420F-CFC2-4A74-B565-DBC8CABD147E}" destId="{495E7CAC-2EBA-453B-929F-8EC0A61B8ABD}" srcOrd="2" destOrd="0" parTransId="{24F96F8E-16DC-4DEC-9D0C-16ADDF5380D8}" sibTransId="{E883F42F-9CC2-4CBF-BB7C-76B4F35D5A36}"/>
    <dgm:cxn modelId="{D5730235-6A26-43C3-ADBC-7FCEC2F24802}" type="presOf" srcId="{495E7CAC-2EBA-453B-929F-8EC0A61B8ABD}" destId="{FF67AC7A-CE88-4957-A786-E5B82C9A3B65}" srcOrd="0" destOrd="0" presId="urn:microsoft.com/office/officeart/2005/8/layout/process2"/>
    <dgm:cxn modelId="{7B128FDB-DFF9-43AB-8AA1-2A9C14BDB715}" type="presOf" srcId="{A0970423-3088-42CB-9D31-3FF7F67C316F}" destId="{23038502-0AFE-4D17-8385-F40D4636ED75}" srcOrd="1" destOrd="0" presId="urn:microsoft.com/office/officeart/2005/8/layout/process2"/>
    <dgm:cxn modelId="{5BAB9357-480B-4551-88B5-C0024E148A2F}" type="presOf" srcId="{2566B498-323C-4FA7-A74A-A3B0D2486890}" destId="{6CE0FD31-2BA5-4C7E-B31B-AACCEEB68844}" srcOrd="0" destOrd="0" presId="urn:microsoft.com/office/officeart/2005/8/layout/process2"/>
    <dgm:cxn modelId="{08F7109B-D525-45A3-879D-B328AE27EBD6}" type="presOf" srcId="{40E19F5D-A7B2-48CB-9439-95315C63016A}" destId="{AF98DD68-6EA5-4076-BD61-996BF288E99F}" srcOrd="0" destOrd="0" presId="urn:microsoft.com/office/officeart/2005/8/layout/process2"/>
    <dgm:cxn modelId="{AEAB52BA-2EAF-4897-A659-965747336402}" type="presOf" srcId="{2566B498-323C-4FA7-A74A-A3B0D2486890}" destId="{4A80583D-FD15-424B-9F57-3A89E62ECD0B}" srcOrd="1" destOrd="0" presId="urn:microsoft.com/office/officeart/2005/8/layout/process2"/>
    <dgm:cxn modelId="{427B49C4-1044-45D8-BCD3-E033F894562C}" type="presParOf" srcId="{5EC88580-3ADF-4946-9D21-66EC08B28DEF}" destId="{FA0172DA-FDD8-4EA8-BFBA-D65B27E2C325}" srcOrd="0" destOrd="0" presId="urn:microsoft.com/office/officeart/2005/8/layout/process2"/>
    <dgm:cxn modelId="{6F90B0AF-3340-4976-9595-21A9A3DB2139}" type="presParOf" srcId="{5EC88580-3ADF-4946-9D21-66EC08B28DEF}" destId="{81D1E3E6-3C07-460B-B9C4-6F7EA9D495A5}" srcOrd="1" destOrd="0" presId="urn:microsoft.com/office/officeart/2005/8/layout/process2"/>
    <dgm:cxn modelId="{6367A8D3-9CBA-4E66-9C20-414AF9475680}" type="presParOf" srcId="{81D1E3E6-3C07-460B-B9C4-6F7EA9D495A5}" destId="{23038502-0AFE-4D17-8385-F40D4636ED75}" srcOrd="0" destOrd="0" presId="urn:microsoft.com/office/officeart/2005/8/layout/process2"/>
    <dgm:cxn modelId="{6051D1F7-026A-4FF3-931C-98E1DB7DF44C}" type="presParOf" srcId="{5EC88580-3ADF-4946-9D21-66EC08B28DEF}" destId="{AF98DD68-6EA5-4076-BD61-996BF288E99F}" srcOrd="2" destOrd="0" presId="urn:microsoft.com/office/officeart/2005/8/layout/process2"/>
    <dgm:cxn modelId="{36AE6251-42BB-4A58-9D82-73AC49769576}" type="presParOf" srcId="{5EC88580-3ADF-4946-9D21-66EC08B28DEF}" destId="{6CE0FD31-2BA5-4C7E-B31B-AACCEEB68844}" srcOrd="3" destOrd="0" presId="urn:microsoft.com/office/officeart/2005/8/layout/process2"/>
    <dgm:cxn modelId="{DC7F5D1F-0AE7-47F3-8070-B983FA131580}" type="presParOf" srcId="{6CE0FD31-2BA5-4C7E-B31B-AACCEEB68844}" destId="{4A80583D-FD15-424B-9F57-3A89E62ECD0B}" srcOrd="0" destOrd="0" presId="urn:microsoft.com/office/officeart/2005/8/layout/process2"/>
    <dgm:cxn modelId="{E74821EE-4D32-4246-A74C-B174E6A47707}" type="presParOf" srcId="{5EC88580-3ADF-4946-9D21-66EC08B28DEF}" destId="{FF67AC7A-CE88-4957-A786-E5B82C9A3B65}" srcOrd="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308438E-3E9F-49F4-9772-FFAEA4624108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CB5324E-F226-4F4E-B66C-D1B7EAFC343F}">
      <dgm:prSet phldrT="[Текст]" custT="1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</dgm:spPr>
      <dgm:t>
        <a:bodyPr/>
        <a:lstStyle/>
        <a:p>
          <a:r>
            <a:rPr lang="ru-RU" sz="1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Понижение  температуры, влажности и количества кислорода с высотой над уровнем моря</a:t>
          </a:r>
          <a:endParaRPr lang="ru-RU" sz="18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1763FE21-9AD4-44B3-A718-39585B202855}" type="parTrans" cxnId="{5B357936-AC0A-4793-87DC-BEE4E6341A2D}">
      <dgm:prSet/>
      <dgm:spPr/>
      <dgm:t>
        <a:bodyPr/>
        <a:lstStyle/>
        <a:p>
          <a:endParaRPr lang="ru-RU"/>
        </a:p>
      </dgm:t>
    </dgm:pt>
    <dgm:pt modelId="{4463B599-42F7-4CDB-ABC5-6815A49198E5}" type="sibTrans" cxnId="{5B357936-AC0A-4793-87DC-BEE4E6341A2D}">
      <dgm:prSet/>
      <dgm:spPr/>
      <dgm:t>
        <a:bodyPr/>
        <a:lstStyle/>
        <a:p>
          <a:endParaRPr lang="ru-RU"/>
        </a:p>
      </dgm:t>
    </dgm:pt>
    <dgm:pt modelId="{042E144D-C071-4918-A9FA-EC9A6D7ABEC2}">
      <dgm:prSet phldrT="[Текст]" custT="1"/>
      <dgm:spPr>
        <a:blipFill rotWithShape="0">
          <a:blip xmlns:r="http://schemas.openxmlformats.org/officeDocument/2006/relationships" r:embed="rId2"/>
          <a:tile tx="0" ty="0" sx="100000" sy="100000" flip="none" algn="tl"/>
        </a:blipFill>
      </dgm:spPr>
      <dgm:t>
        <a:bodyPr/>
        <a:lstStyle/>
        <a:p>
          <a:pPr algn="ctr"/>
          <a:r>
            <a: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Приспособления животных:</a:t>
          </a:r>
        </a:p>
        <a:p>
          <a:pPr algn="l"/>
          <a:r>
            <a: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- коренастые фигуры</a:t>
          </a:r>
        </a:p>
        <a:p>
          <a:pPr algn="l"/>
          <a:r>
            <a: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- сохранение тепла</a:t>
          </a:r>
        </a:p>
        <a:p>
          <a:pPr algn="l"/>
          <a:r>
            <a: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- широкие или острые копыта</a:t>
          </a:r>
        </a:p>
        <a:p>
          <a:pPr algn="l"/>
          <a:r>
            <a: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- маскировка</a:t>
          </a:r>
        </a:p>
        <a:p>
          <a:pPr algn="l"/>
          <a:endParaRPr lang="ru-RU" sz="16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651FA86-3FF9-4062-BAB2-E866F4FC61FF}" type="parTrans" cxnId="{AE49EA0C-FA75-42EB-B692-BFEA27AC819F}">
      <dgm:prSet/>
      <dgm:spPr/>
      <dgm:t>
        <a:bodyPr/>
        <a:lstStyle/>
        <a:p>
          <a:endParaRPr lang="ru-RU"/>
        </a:p>
      </dgm:t>
    </dgm:pt>
    <dgm:pt modelId="{BCC024A4-4BE5-41A3-9C5B-72DE6696FBFE}" type="sibTrans" cxnId="{AE49EA0C-FA75-42EB-B692-BFEA27AC819F}">
      <dgm:prSet/>
      <dgm:spPr/>
      <dgm:t>
        <a:bodyPr/>
        <a:lstStyle/>
        <a:p>
          <a:endParaRPr lang="ru-RU"/>
        </a:p>
      </dgm:t>
    </dgm:pt>
    <dgm:pt modelId="{48CB943E-5AE9-4DC1-9C01-3CBEE05F19C9}">
      <dgm:prSet phldrT="[Текст]" custT="1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</dgm:spPr>
      <dgm:t>
        <a:bodyPr/>
        <a:lstStyle/>
        <a:p>
          <a:pPr algn="ctr"/>
          <a:r>
            <a: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Физиологические адаптации</a:t>
          </a:r>
        </a:p>
        <a:p>
          <a:pPr algn="l"/>
          <a:r>
            <a: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- выносливость </a:t>
          </a:r>
        </a:p>
        <a:p>
          <a:pPr algn="l"/>
          <a:r>
            <a: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- запас воды в жире</a:t>
          </a:r>
        </a:p>
        <a:p>
          <a:pPr algn="l"/>
          <a:r>
            <a: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- высокое содержание</a:t>
          </a:r>
        </a:p>
        <a:p>
          <a:pPr algn="l"/>
          <a:r>
            <a: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гемоглобина </a:t>
          </a:r>
        </a:p>
        <a:p>
          <a:pPr algn="l"/>
          <a:r>
            <a: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-легкие рога (бои)</a:t>
          </a:r>
        </a:p>
      </dgm:t>
    </dgm:pt>
    <dgm:pt modelId="{68203DBD-655B-407D-B524-ED0CD698B305}" type="parTrans" cxnId="{5ADD50E4-10DA-4645-BC5D-39F1A6B8C507}">
      <dgm:prSet/>
      <dgm:spPr/>
      <dgm:t>
        <a:bodyPr/>
        <a:lstStyle/>
        <a:p>
          <a:endParaRPr lang="ru-RU"/>
        </a:p>
      </dgm:t>
    </dgm:pt>
    <dgm:pt modelId="{641D6D18-8881-4307-8981-793B18A62CA6}" type="sibTrans" cxnId="{5ADD50E4-10DA-4645-BC5D-39F1A6B8C507}">
      <dgm:prSet/>
      <dgm:spPr/>
      <dgm:t>
        <a:bodyPr/>
        <a:lstStyle/>
        <a:p>
          <a:endParaRPr lang="ru-RU"/>
        </a:p>
      </dgm:t>
    </dgm:pt>
    <dgm:pt modelId="{54408950-E5F9-4D48-8B13-83413F4DEB7B}">
      <dgm:prSet phldrT="[Текст]" custT="1"/>
      <dgm:spPr>
        <a:blipFill rotWithShape="0">
          <a:blip xmlns:r="http://schemas.openxmlformats.org/officeDocument/2006/relationships" r:embed="rId3"/>
          <a:tile tx="0" ty="0" sx="100000" sy="100000" flip="none" algn="tl"/>
        </a:blipFill>
      </dgm:spPr>
      <dgm:t>
        <a:bodyPr/>
        <a:lstStyle/>
        <a:p>
          <a:pPr algn="ctr"/>
          <a:r>
            <a: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Взаимосвязи в сообществе</a:t>
          </a:r>
        </a:p>
        <a:p>
          <a:pPr algn="l"/>
          <a:r>
            <a: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- жизнь в группах</a:t>
          </a:r>
        </a:p>
        <a:p>
          <a:pPr algn="l"/>
          <a:r>
            <a: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- всеядность</a:t>
          </a:r>
        </a:p>
        <a:p>
          <a:pPr algn="l"/>
          <a:r>
            <a: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- хорошее зрение</a:t>
          </a:r>
          <a:endParaRPr lang="ru-RU" sz="16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E289AC9-31EC-41F2-933B-B0E6E594F986}" type="parTrans" cxnId="{31840E75-4BB1-41AC-B241-7F1EA10E86DA}">
      <dgm:prSet/>
      <dgm:spPr/>
      <dgm:t>
        <a:bodyPr/>
        <a:lstStyle/>
        <a:p>
          <a:endParaRPr lang="ru-RU"/>
        </a:p>
      </dgm:t>
    </dgm:pt>
    <dgm:pt modelId="{FEC43D92-0BA7-4361-A661-75D944A5A1C2}" type="sibTrans" cxnId="{31840E75-4BB1-41AC-B241-7F1EA10E86DA}">
      <dgm:prSet/>
      <dgm:spPr/>
      <dgm:t>
        <a:bodyPr/>
        <a:lstStyle/>
        <a:p>
          <a:endParaRPr lang="ru-RU"/>
        </a:p>
      </dgm:t>
    </dgm:pt>
    <dgm:pt modelId="{6AF10C09-E438-43C3-AA8D-0A1B4E5B942C}">
      <dgm:prSet phldrT="[Текст]" custT="1"/>
      <dgm:spPr>
        <a:blipFill rotWithShape="0">
          <a:blip xmlns:r="http://schemas.openxmlformats.org/officeDocument/2006/relationships" r:embed="rId2"/>
          <a:tile tx="0" ty="0" sx="100000" sy="100000" flip="none" algn="tl"/>
        </a:blipFill>
      </dgm:spPr>
      <dgm:t>
        <a:bodyPr/>
        <a:lstStyle/>
        <a:p>
          <a:pPr algn="ctr">
            <a:lnSpc>
              <a:spcPct val="90000"/>
            </a:lnSpc>
          </a:pPr>
          <a:r>
            <a: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Приспособления растений:</a:t>
          </a:r>
        </a:p>
        <a:p>
          <a:pPr algn="l">
            <a:lnSpc>
              <a:spcPct val="90000"/>
            </a:lnSpc>
          </a:pPr>
          <a:r>
            <a: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- экономия воды</a:t>
          </a:r>
        </a:p>
        <a:p>
          <a:pPr algn="just">
            <a:lnSpc>
              <a:spcPct val="100000"/>
            </a:lnSpc>
          </a:pPr>
          <a:r>
            <a: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- короткая вегетация</a:t>
          </a:r>
        </a:p>
        <a:p>
          <a:pPr algn="just">
            <a:lnSpc>
              <a:spcPct val="100000"/>
            </a:lnSpc>
          </a:pPr>
          <a:r>
            <a: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- низкорослость</a:t>
          </a:r>
        </a:p>
        <a:p>
          <a:pPr algn="just">
            <a:lnSpc>
              <a:spcPct val="100000"/>
            </a:lnSpc>
          </a:pPr>
          <a:r>
            <a: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- </a:t>
          </a:r>
          <a:r>
            <a:rPr lang="ru-RU" sz="16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ярусность</a:t>
          </a:r>
          <a:r>
            <a: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растений</a:t>
          </a:r>
        </a:p>
        <a:p>
          <a:pPr algn="just">
            <a:lnSpc>
              <a:spcPct val="100000"/>
            </a:lnSpc>
          </a:pPr>
          <a:endParaRPr lang="ru-RU" sz="16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0C681E32-00C6-46D7-B80A-161E809A2EC2}" type="parTrans" cxnId="{5637EB08-7073-4E68-85D0-36E1512BEF5C}">
      <dgm:prSet/>
      <dgm:spPr/>
      <dgm:t>
        <a:bodyPr/>
        <a:lstStyle/>
        <a:p>
          <a:endParaRPr lang="ru-RU"/>
        </a:p>
      </dgm:t>
    </dgm:pt>
    <dgm:pt modelId="{DC999115-AF02-4377-8BD1-C40009431DEA}" type="sibTrans" cxnId="{5637EB08-7073-4E68-85D0-36E1512BEF5C}">
      <dgm:prSet/>
      <dgm:spPr/>
      <dgm:t>
        <a:bodyPr/>
        <a:lstStyle/>
        <a:p>
          <a:endParaRPr lang="ru-RU"/>
        </a:p>
      </dgm:t>
    </dgm:pt>
    <dgm:pt modelId="{21989154-1E1D-4064-AB69-4B5B62CAABCB}" type="pres">
      <dgm:prSet presAssocID="{B308438E-3E9F-49F4-9772-FFAEA4624108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472672C-73AD-418A-99AC-F4A1FF0F6DF5}" type="pres">
      <dgm:prSet presAssocID="{3CB5324E-F226-4F4E-B66C-D1B7EAFC343F}" presName="node" presStyleLbl="node1" presStyleIdx="0" presStyleCnt="5" custScaleX="143694" custScaleY="1114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9B9D3F-2425-4F8F-BF59-4C6A5E1C78C2}" type="pres">
      <dgm:prSet presAssocID="{4463B599-42F7-4CDB-ABC5-6815A49198E5}" presName="sibTrans" presStyleLbl="sibTrans2D1" presStyleIdx="0" presStyleCnt="5" custScaleX="176551"/>
      <dgm:spPr/>
      <dgm:t>
        <a:bodyPr/>
        <a:lstStyle/>
        <a:p>
          <a:endParaRPr lang="ru-RU"/>
        </a:p>
      </dgm:t>
    </dgm:pt>
    <dgm:pt modelId="{C9803C91-CCE2-4F6D-B6EF-1985F68DCFBE}" type="pres">
      <dgm:prSet presAssocID="{4463B599-42F7-4CDB-ABC5-6815A49198E5}" presName="connectorText" presStyleLbl="sibTrans2D1" presStyleIdx="0" presStyleCnt="5"/>
      <dgm:spPr/>
      <dgm:t>
        <a:bodyPr/>
        <a:lstStyle/>
        <a:p>
          <a:endParaRPr lang="ru-RU"/>
        </a:p>
      </dgm:t>
    </dgm:pt>
    <dgm:pt modelId="{80A931E7-C7BA-45DF-A7B4-3179D1A8D6F7}" type="pres">
      <dgm:prSet presAssocID="{042E144D-C071-4918-A9FA-EC9A6D7ABEC2}" presName="node" presStyleLbl="node1" presStyleIdx="1" presStyleCnt="5" custScaleX="158456" custScaleY="131271" custRadScaleRad="138913" custRadScaleInc="-106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C4BD1D-6648-4EF6-9F45-F1D8A2A324CF}" type="pres">
      <dgm:prSet presAssocID="{BCC024A4-4BE5-41A3-9C5B-72DE6696FBFE}" presName="sibTrans" presStyleLbl="sibTrans2D1" presStyleIdx="1" presStyleCnt="5" custAng="21447547" custScaleX="1186836" custScaleY="78244" custLinFactX="-879774" custLinFactNeighborX="-900000" custLinFactNeighborY="-63584"/>
      <dgm:spPr/>
      <dgm:t>
        <a:bodyPr/>
        <a:lstStyle/>
        <a:p>
          <a:endParaRPr lang="ru-RU"/>
        </a:p>
      </dgm:t>
    </dgm:pt>
    <dgm:pt modelId="{94EF6D33-FC0D-46A0-925F-B6F85097764D}" type="pres">
      <dgm:prSet presAssocID="{BCC024A4-4BE5-41A3-9C5B-72DE6696FBFE}" presName="connectorText" presStyleLbl="sibTrans2D1" presStyleIdx="1" presStyleCnt="5"/>
      <dgm:spPr/>
      <dgm:t>
        <a:bodyPr/>
        <a:lstStyle/>
        <a:p>
          <a:endParaRPr lang="ru-RU"/>
        </a:p>
      </dgm:t>
    </dgm:pt>
    <dgm:pt modelId="{2B16661D-EBA3-4CEB-B28D-A61B8A94B510}" type="pres">
      <dgm:prSet presAssocID="{48CB943E-5AE9-4DC1-9C01-3CBEE05F19C9}" presName="node" presStyleLbl="node1" presStyleIdx="2" presStyleCnt="5" custScaleX="150006" custScaleY="134951" custRadScaleRad="102144" custRadScaleInc="-4954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FC5DDB-9C26-4E09-A590-2F3879D63662}" type="pres">
      <dgm:prSet presAssocID="{641D6D18-8881-4307-8981-793B18A62CA6}" presName="sibTrans" presStyleLbl="sibTrans2D1" presStyleIdx="2" presStyleCnt="5" custScaleX="176301"/>
      <dgm:spPr>
        <a:prstGeom prst="leftRightArrow">
          <a:avLst/>
        </a:prstGeom>
      </dgm:spPr>
      <dgm:t>
        <a:bodyPr/>
        <a:lstStyle/>
        <a:p>
          <a:endParaRPr lang="ru-RU"/>
        </a:p>
      </dgm:t>
    </dgm:pt>
    <dgm:pt modelId="{D0606ADE-566A-4E86-B00D-7C8FE62FB5DB}" type="pres">
      <dgm:prSet presAssocID="{641D6D18-8881-4307-8981-793B18A62CA6}" presName="connectorText" presStyleLbl="sibTrans2D1" presStyleIdx="2" presStyleCnt="5"/>
      <dgm:spPr/>
      <dgm:t>
        <a:bodyPr/>
        <a:lstStyle/>
        <a:p>
          <a:endParaRPr lang="ru-RU"/>
        </a:p>
      </dgm:t>
    </dgm:pt>
    <dgm:pt modelId="{F1FC71BF-B126-4748-A2FE-A15A346202C2}" type="pres">
      <dgm:prSet presAssocID="{54408950-E5F9-4D48-8B13-83413F4DEB7B}" presName="node" presStyleLbl="node1" presStyleIdx="3" presStyleCnt="5" custScaleX="144654" custScaleY="119323" custRadScaleRad="102998" custRadScaleInc="202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380C72-687E-48D2-8236-B0E0B14C4670}" type="pres">
      <dgm:prSet presAssocID="{FEC43D92-0BA7-4361-A661-75D944A5A1C2}" presName="sibTrans" presStyleLbl="sibTrans2D1" presStyleIdx="3" presStyleCnt="5" custAng="5599029" custScaleX="163745" custScaleY="288852" custLinFactX="400000" custLinFactY="-52285" custLinFactNeighborX="478410" custLinFactNeighborY="-100000"/>
      <dgm:spPr>
        <a:prstGeom prst="downArrow">
          <a:avLst/>
        </a:prstGeom>
      </dgm:spPr>
      <dgm:t>
        <a:bodyPr/>
        <a:lstStyle/>
        <a:p>
          <a:endParaRPr lang="ru-RU"/>
        </a:p>
      </dgm:t>
    </dgm:pt>
    <dgm:pt modelId="{F50CDA5F-DD83-4C35-81C0-E9AA74ACE50F}" type="pres">
      <dgm:prSet presAssocID="{FEC43D92-0BA7-4361-A661-75D944A5A1C2}" presName="connectorText" presStyleLbl="sibTrans2D1" presStyleIdx="3" presStyleCnt="5"/>
      <dgm:spPr/>
      <dgm:t>
        <a:bodyPr/>
        <a:lstStyle/>
        <a:p>
          <a:endParaRPr lang="ru-RU"/>
        </a:p>
      </dgm:t>
    </dgm:pt>
    <dgm:pt modelId="{6ADDBDBA-9369-4D2A-BE2C-1AB652DF591A}" type="pres">
      <dgm:prSet presAssocID="{6AF10C09-E438-43C3-AA8D-0A1B4E5B942C}" presName="node" presStyleLbl="node1" presStyleIdx="4" presStyleCnt="5" custScaleX="143039" custScaleY="133429" custRadScaleRad="135599" custRadScaleInc="-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8093A5-5B4E-4667-B6AB-9079EE8A3DAF}" type="pres">
      <dgm:prSet presAssocID="{DC999115-AF02-4377-8BD1-C40009431DEA}" presName="sibTrans" presStyleLbl="sibTrans2D1" presStyleIdx="4" presStyleCnt="5" custScaleX="171149"/>
      <dgm:spPr>
        <a:prstGeom prst="leftArrow">
          <a:avLst/>
        </a:prstGeom>
      </dgm:spPr>
      <dgm:t>
        <a:bodyPr/>
        <a:lstStyle/>
        <a:p>
          <a:endParaRPr lang="ru-RU"/>
        </a:p>
      </dgm:t>
    </dgm:pt>
    <dgm:pt modelId="{25870BD9-84C5-4DA7-A4EB-630EB78D1066}" type="pres">
      <dgm:prSet presAssocID="{DC999115-AF02-4377-8BD1-C40009431DEA}" presName="connectorText" presStyleLbl="sibTrans2D1" presStyleIdx="4" presStyleCnt="5"/>
      <dgm:spPr/>
      <dgm:t>
        <a:bodyPr/>
        <a:lstStyle/>
        <a:p>
          <a:endParaRPr lang="ru-RU"/>
        </a:p>
      </dgm:t>
    </dgm:pt>
  </dgm:ptLst>
  <dgm:cxnLst>
    <dgm:cxn modelId="{ABEED6E5-B1F1-4A11-AB51-388B9D9A4B88}" type="presOf" srcId="{042E144D-C071-4918-A9FA-EC9A6D7ABEC2}" destId="{80A931E7-C7BA-45DF-A7B4-3179D1A8D6F7}" srcOrd="0" destOrd="0" presId="urn:microsoft.com/office/officeart/2005/8/layout/cycle2"/>
    <dgm:cxn modelId="{CF58D545-5713-4CFD-8102-F871488A7006}" type="presOf" srcId="{FEC43D92-0BA7-4361-A661-75D944A5A1C2}" destId="{E1380C72-687E-48D2-8236-B0E0B14C4670}" srcOrd="0" destOrd="0" presId="urn:microsoft.com/office/officeart/2005/8/layout/cycle2"/>
    <dgm:cxn modelId="{BB3408B2-0B36-4AEB-920B-A675B2813790}" type="presOf" srcId="{BCC024A4-4BE5-41A3-9C5B-72DE6696FBFE}" destId="{94EF6D33-FC0D-46A0-925F-B6F85097764D}" srcOrd="1" destOrd="0" presId="urn:microsoft.com/office/officeart/2005/8/layout/cycle2"/>
    <dgm:cxn modelId="{F7B940F2-A33D-4575-B57D-4ED86D53D1D4}" type="presOf" srcId="{48CB943E-5AE9-4DC1-9C01-3CBEE05F19C9}" destId="{2B16661D-EBA3-4CEB-B28D-A61B8A94B510}" srcOrd="0" destOrd="0" presId="urn:microsoft.com/office/officeart/2005/8/layout/cycle2"/>
    <dgm:cxn modelId="{A61E7BFF-2984-444D-96AC-BFB48A555CEB}" type="presOf" srcId="{DC999115-AF02-4377-8BD1-C40009431DEA}" destId="{7E8093A5-5B4E-4667-B6AB-9079EE8A3DAF}" srcOrd="0" destOrd="0" presId="urn:microsoft.com/office/officeart/2005/8/layout/cycle2"/>
    <dgm:cxn modelId="{5ADD50E4-10DA-4645-BC5D-39F1A6B8C507}" srcId="{B308438E-3E9F-49F4-9772-FFAEA4624108}" destId="{48CB943E-5AE9-4DC1-9C01-3CBEE05F19C9}" srcOrd="2" destOrd="0" parTransId="{68203DBD-655B-407D-B524-ED0CD698B305}" sibTransId="{641D6D18-8881-4307-8981-793B18A62CA6}"/>
    <dgm:cxn modelId="{5637EB08-7073-4E68-85D0-36E1512BEF5C}" srcId="{B308438E-3E9F-49F4-9772-FFAEA4624108}" destId="{6AF10C09-E438-43C3-AA8D-0A1B4E5B942C}" srcOrd="4" destOrd="0" parTransId="{0C681E32-00C6-46D7-B80A-161E809A2EC2}" sibTransId="{DC999115-AF02-4377-8BD1-C40009431DEA}"/>
    <dgm:cxn modelId="{B787344E-6BE8-422C-A7A8-81E9A0488A63}" type="presOf" srcId="{4463B599-42F7-4CDB-ABC5-6815A49198E5}" destId="{C9803C91-CCE2-4F6D-B6EF-1985F68DCFBE}" srcOrd="1" destOrd="0" presId="urn:microsoft.com/office/officeart/2005/8/layout/cycle2"/>
    <dgm:cxn modelId="{AE49EA0C-FA75-42EB-B692-BFEA27AC819F}" srcId="{B308438E-3E9F-49F4-9772-FFAEA4624108}" destId="{042E144D-C071-4918-A9FA-EC9A6D7ABEC2}" srcOrd="1" destOrd="0" parTransId="{3651FA86-3FF9-4062-BAB2-E866F4FC61FF}" sibTransId="{BCC024A4-4BE5-41A3-9C5B-72DE6696FBFE}"/>
    <dgm:cxn modelId="{31840E75-4BB1-41AC-B241-7F1EA10E86DA}" srcId="{B308438E-3E9F-49F4-9772-FFAEA4624108}" destId="{54408950-E5F9-4D48-8B13-83413F4DEB7B}" srcOrd="3" destOrd="0" parTransId="{7E289AC9-31EC-41F2-933B-B0E6E594F986}" sibTransId="{FEC43D92-0BA7-4361-A661-75D944A5A1C2}"/>
    <dgm:cxn modelId="{1C3F76F5-DF26-4F25-96A0-954531D1B053}" type="presOf" srcId="{641D6D18-8881-4307-8981-793B18A62CA6}" destId="{86FC5DDB-9C26-4E09-A590-2F3879D63662}" srcOrd="0" destOrd="0" presId="urn:microsoft.com/office/officeart/2005/8/layout/cycle2"/>
    <dgm:cxn modelId="{8997C53F-FFC1-4B86-8084-114A6C6BD969}" type="presOf" srcId="{54408950-E5F9-4D48-8B13-83413F4DEB7B}" destId="{F1FC71BF-B126-4748-A2FE-A15A346202C2}" srcOrd="0" destOrd="0" presId="urn:microsoft.com/office/officeart/2005/8/layout/cycle2"/>
    <dgm:cxn modelId="{22780E7D-4571-4A62-BB03-7BB98C1F8F26}" type="presOf" srcId="{4463B599-42F7-4CDB-ABC5-6815A49198E5}" destId="{959B9D3F-2425-4F8F-BF59-4C6A5E1C78C2}" srcOrd="0" destOrd="0" presId="urn:microsoft.com/office/officeart/2005/8/layout/cycle2"/>
    <dgm:cxn modelId="{A62A7A14-69A4-4F1B-B1F1-E1311FDDA56B}" type="presOf" srcId="{641D6D18-8881-4307-8981-793B18A62CA6}" destId="{D0606ADE-566A-4E86-B00D-7C8FE62FB5DB}" srcOrd="1" destOrd="0" presId="urn:microsoft.com/office/officeart/2005/8/layout/cycle2"/>
    <dgm:cxn modelId="{C5EE5681-AF66-4B66-A676-A2F331C44291}" type="presOf" srcId="{DC999115-AF02-4377-8BD1-C40009431DEA}" destId="{25870BD9-84C5-4DA7-A4EB-630EB78D1066}" srcOrd="1" destOrd="0" presId="urn:microsoft.com/office/officeart/2005/8/layout/cycle2"/>
    <dgm:cxn modelId="{5B357936-AC0A-4793-87DC-BEE4E6341A2D}" srcId="{B308438E-3E9F-49F4-9772-FFAEA4624108}" destId="{3CB5324E-F226-4F4E-B66C-D1B7EAFC343F}" srcOrd="0" destOrd="0" parTransId="{1763FE21-9AD4-44B3-A718-39585B202855}" sibTransId="{4463B599-42F7-4CDB-ABC5-6815A49198E5}"/>
    <dgm:cxn modelId="{6B30806B-4F3B-440B-ADE3-029D267683A9}" type="presOf" srcId="{3CB5324E-F226-4F4E-B66C-D1B7EAFC343F}" destId="{2472672C-73AD-418A-99AC-F4A1FF0F6DF5}" srcOrd="0" destOrd="0" presId="urn:microsoft.com/office/officeart/2005/8/layout/cycle2"/>
    <dgm:cxn modelId="{85847E57-5A07-4F19-B2DA-8EF2CBEAD3FE}" type="presOf" srcId="{B308438E-3E9F-49F4-9772-FFAEA4624108}" destId="{21989154-1E1D-4064-AB69-4B5B62CAABCB}" srcOrd="0" destOrd="0" presId="urn:microsoft.com/office/officeart/2005/8/layout/cycle2"/>
    <dgm:cxn modelId="{05FB990D-5206-49B1-94DA-F498560540DD}" type="presOf" srcId="{6AF10C09-E438-43C3-AA8D-0A1B4E5B942C}" destId="{6ADDBDBA-9369-4D2A-BE2C-1AB652DF591A}" srcOrd="0" destOrd="0" presId="urn:microsoft.com/office/officeart/2005/8/layout/cycle2"/>
    <dgm:cxn modelId="{56F38C65-82F4-42AA-BB9B-87A202AC5171}" type="presOf" srcId="{FEC43D92-0BA7-4361-A661-75D944A5A1C2}" destId="{F50CDA5F-DD83-4C35-81C0-E9AA74ACE50F}" srcOrd="1" destOrd="0" presId="urn:microsoft.com/office/officeart/2005/8/layout/cycle2"/>
    <dgm:cxn modelId="{5D113013-2157-4197-8E9D-71F212EEB515}" type="presOf" srcId="{BCC024A4-4BE5-41A3-9C5B-72DE6696FBFE}" destId="{53C4BD1D-6648-4EF6-9F45-F1D8A2A324CF}" srcOrd="0" destOrd="0" presId="urn:microsoft.com/office/officeart/2005/8/layout/cycle2"/>
    <dgm:cxn modelId="{4262BAF6-A0CE-4573-A5B7-1F5C2BB3C34F}" type="presParOf" srcId="{21989154-1E1D-4064-AB69-4B5B62CAABCB}" destId="{2472672C-73AD-418A-99AC-F4A1FF0F6DF5}" srcOrd="0" destOrd="0" presId="urn:microsoft.com/office/officeart/2005/8/layout/cycle2"/>
    <dgm:cxn modelId="{98AA6166-20EC-41FF-BDAD-656EA5F4D228}" type="presParOf" srcId="{21989154-1E1D-4064-AB69-4B5B62CAABCB}" destId="{959B9D3F-2425-4F8F-BF59-4C6A5E1C78C2}" srcOrd="1" destOrd="0" presId="urn:microsoft.com/office/officeart/2005/8/layout/cycle2"/>
    <dgm:cxn modelId="{B3257821-3DBA-49C6-AD56-C48D2D0059EE}" type="presParOf" srcId="{959B9D3F-2425-4F8F-BF59-4C6A5E1C78C2}" destId="{C9803C91-CCE2-4F6D-B6EF-1985F68DCFBE}" srcOrd="0" destOrd="0" presId="urn:microsoft.com/office/officeart/2005/8/layout/cycle2"/>
    <dgm:cxn modelId="{52989562-F245-4462-B6A4-A335D4DF43AF}" type="presParOf" srcId="{21989154-1E1D-4064-AB69-4B5B62CAABCB}" destId="{80A931E7-C7BA-45DF-A7B4-3179D1A8D6F7}" srcOrd="2" destOrd="0" presId="urn:microsoft.com/office/officeart/2005/8/layout/cycle2"/>
    <dgm:cxn modelId="{46F5E26A-3141-43AF-A1DD-E37C53F02395}" type="presParOf" srcId="{21989154-1E1D-4064-AB69-4B5B62CAABCB}" destId="{53C4BD1D-6648-4EF6-9F45-F1D8A2A324CF}" srcOrd="3" destOrd="0" presId="urn:microsoft.com/office/officeart/2005/8/layout/cycle2"/>
    <dgm:cxn modelId="{566870C3-5096-4CA0-8849-AC441C767505}" type="presParOf" srcId="{53C4BD1D-6648-4EF6-9F45-F1D8A2A324CF}" destId="{94EF6D33-FC0D-46A0-925F-B6F85097764D}" srcOrd="0" destOrd="0" presId="urn:microsoft.com/office/officeart/2005/8/layout/cycle2"/>
    <dgm:cxn modelId="{A8496CF4-02B8-412E-9CDE-EAAB4D9EA261}" type="presParOf" srcId="{21989154-1E1D-4064-AB69-4B5B62CAABCB}" destId="{2B16661D-EBA3-4CEB-B28D-A61B8A94B510}" srcOrd="4" destOrd="0" presId="urn:microsoft.com/office/officeart/2005/8/layout/cycle2"/>
    <dgm:cxn modelId="{E0CA822D-EC30-4FF6-8DF2-9C86D5741DD3}" type="presParOf" srcId="{21989154-1E1D-4064-AB69-4B5B62CAABCB}" destId="{86FC5DDB-9C26-4E09-A590-2F3879D63662}" srcOrd="5" destOrd="0" presId="urn:microsoft.com/office/officeart/2005/8/layout/cycle2"/>
    <dgm:cxn modelId="{7751B762-3AC2-4506-ADF8-D6156F545F53}" type="presParOf" srcId="{86FC5DDB-9C26-4E09-A590-2F3879D63662}" destId="{D0606ADE-566A-4E86-B00D-7C8FE62FB5DB}" srcOrd="0" destOrd="0" presId="urn:microsoft.com/office/officeart/2005/8/layout/cycle2"/>
    <dgm:cxn modelId="{A6AF2897-C2A5-4560-BE0D-C17A1A1E5A2A}" type="presParOf" srcId="{21989154-1E1D-4064-AB69-4B5B62CAABCB}" destId="{F1FC71BF-B126-4748-A2FE-A15A346202C2}" srcOrd="6" destOrd="0" presId="urn:microsoft.com/office/officeart/2005/8/layout/cycle2"/>
    <dgm:cxn modelId="{BF0D1F4C-D1BB-4F8D-8CE8-C5CEA58472DE}" type="presParOf" srcId="{21989154-1E1D-4064-AB69-4B5B62CAABCB}" destId="{E1380C72-687E-48D2-8236-B0E0B14C4670}" srcOrd="7" destOrd="0" presId="urn:microsoft.com/office/officeart/2005/8/layout/cycle2"/>
    <dgm:cxn modelId="{27AAD78D-09D1-48CC-96A8-07C181BBA670}" type="presParOf" srcId="{E1380C72-687E-48D2-8236-B0E0B14C4670}" destId="{F50CDA5F-DD83-4C35-81C0-E9AA74ACE50F}" srcOrd="0" destOrd="0" presId="urn:microsoft.com/office/officeart/2005/8/layout/cycle2"/>
    <dgm:cxn modelId="{9FF67BCF-DF09-4096-AC18-FD073E549275}" type="presParOf" srcId="{21989154-1E1D-4064-AB69-4B5B62CAABCB}" destId="{6ADDBDBA-9369-4D2A-BE2C-1AB652DF591A}" srcOrd="8" destOrd="0" presId="urn:microsoft.com/office/officeart/2005/8/layout/cycle2"/>
    <dgm:cxn modelId="{1A5FED02-0729-45BE-81E6-B6AED1022B4D}" type="presParOf" srcId="{21989154-1E1D-4064-AB69-4B5B62CAABCB}" destId="{7E8093A5-5B4E-4667-B6AB-9079EE8A3DAF}" srcOrd="9" destOrd="0" presId="urn:microsoft.com/office/officeart/2005/8/layout/cycle2"/>
    <dgm:cxn modelId="{84D733D4-5D8C-465A-B992-83B95415474C}" type="presParOf" srcId="{7E8093A5-5B4E-4667-B6AB-9079EE8A3DAF}" destId="{25870BD9-84C5-4DA7-A4EB-630EB78D1066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5B409C5-1B64-4876-B604-414635CD2073}">
      <dsp:nvSpPr>
        <dsp:cNvPr id="0" name=""/>
        <dsp:cNvSpPr/>
      </dsp:nvSpPr>
      <dsp:spPr>
        <a:xfrm>
          <a:off x="4396" y="0"/>
          <a:ext cx="4229485" cy="5904656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Блок 1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Проблемное введение нового материала</a:t>
          </a:r>
          <a:endParaRPr lang="ru-RU" sz="2400" b="1" kern="1200" dirty="0"/>
        </a:p>
      </dsp:txBody>
      <dsp:txXfrm>
        <a:off x="4396" y="0"/>
        <a:ext cx="4229485" cy="1771396"/>
      </dsp:txXfrm>
    </dsp:sp>
    <dsp:sp modelId="{B55BB67A-BBDD-428C-8ABA-99786D4D4EA5}">
      <dsp:nvSpPr>
        <dsp:cNvPr id="0" name=""/>
        <dsp:cNvSpPr/>
      </dsp:nvSpPr>
      <dsp:spPr>
        <a:xfrm>
          <a:off x="504051" y="1584180"/>
          <a:ext cx="3383588" cy="144002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1 этап: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 постановка проблемной ситуации</a:t>
          </a:r>
          <a:endParaRPr lang="ru-RU" sz="2000" b="1" kern="1200" dirty="0"/>
        </a:p>
      </dsp:txBody>
      <dsp:txXfrm>
        <a:off x="504051" y="1584180"/>
        <a:ext cx="3383588" cy="1440027"/>
      </dsp:txXfrm>
    </dsp:sp>
    <dsp:sp modelId="{F20BC13D-3B07-4402-9F8C-F6D235C05B71}">
      <dsp:nvSpPr>
        <dsp:cNvPr id="0" name=""/>
        <dsp:cNvSpPr/>
      </dsp:nvSpPr>
      <dsp:spPr>
        <a:xfrm>
          <a:off x="576054" y="3312390"/>
          <a:ext cx="3383588" cy="88159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2 этап: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 поиск решения проблемы</a:t>
          </a:r>
          <a:endParaRPr lang="ru-RU" sz="2000" b="1" kern="1200" dirty="0"/>
        </a:p>
      </dsp:txBody>
      <dsp:txXfrm>
        <a:off x="576054" y="3312390"/>
        <a:ext cx="3383588" cy="881594"/>
      </dsp:txXfrm>
    </dsp:sp>
    <dsp:sp modelId="{C448612B-29A8-4978-B66D-3523930C1DA3}">
      <dsp:nvSpPr>
        <dsp:cNvPr id="0" name=""/>
        <dsp:cNvSpPr/>
      </dsp:nvSpPr>
      <dsp:spPr>
        <a:xfrm>
          <a:off x="4464516" y="0"/>
          <a:ext cx="4229485" cy="5904656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Блок 2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Воспроизведение новых знаний</a:t>
          </a:r>
          <a:endParaRPr lang="ru-RU" sz="2400" b="1" kern="1200" dirty="0"/>
        </a:p>
      </dsp:txBody>
      <dsp:txXfrm>
        <a:off x="4464516" y="0"/>
        <a:ext cx="4229485" cy="1771396"/>
      </dsp:txXfrm>
    </dsp:sp>
    <dsp:sp modelId="{D73D883C-BF38-4B5B-BE63-5BE4BB01442A}">
      <dsp:nvSpPr>
        <dsp:cNvPr id="0" name=""/>
        <dsp:cNvSpPr/>
      </dsp:nvSpPr>
      <dsp:spPr>
        <a:xfrm>
          <a:off x="5040563" y="1584161"/>
          <a:ext cx="3383588" cy="15329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1 этап: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выражение нового знания в новой форме</a:t>
          </a:r>
          <a:endParaRPr lang="ru-RU" sz="2000" kern="1200" dirty="0"/>
        </a:p>
      </dsp:txBody>
      <dsp:txXfrm>
        <a:off x="5040563" y="1584161"/>
        <a:ext cx="3383588" cy="1532946"/>
      </dsp:txXfrm>
    </dsp:sp>
    <dsp:sp modelId="{070634FB-3ECF-4D2E-AADA-D94F86B53CC5}">
      <dsp:nvSpPr>
        <dsp:cNvPr id="0" name=""/>
        <dsp:cNvSpPr/>
      </dsp:nvSpPr>
      <dsp:spPr>
        <a:xfrm>
          <a:off x="4968560" y="3384373"/>
          <a:ext cx="3383588" cy="86324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2 этап: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реализация продукта</a:t>
          </a:r>
        </a:p>
      </dsp:txBody>
      <dsp:txXfrm>
        <a:off x="4968560" y="3384373"/>
        <a:ext cx="3383588" cy="863248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FE21105-3839-4F06-A138-03059972A9B7}">
      <dsp:nvSpPr>
        <dsp:cNvPr id="0" name=""/>
        <dsp:cNvSpPr/>
      </dsp:nvSpPr>
      <dsp:spPr>
        <a:xfrm>
          <a:off x="0" y="1964888"/>
          <a:ext cx="9144000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4909001-A8AB-4AE8-A80C-1E12E66A207B}">
      <dsp:nvSpPr>
        <dsp:cNvPr id="0" name=""/>
        <dsp:cNvSpPr/>
      </dsp:nvSpPr>
      <dsp:spPr>
        <a:xfrm>
          <a:off x="364777" y="11790"/>
          <a:ext cx="8778689" cy="217449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935" tIns="0" rIns="241935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Проблемные ситуации, создающиеся на уроке, можно классифицировать в зависимости от их применения следующим образом: </a:t>
          </a:r>
        </a:p>
        <a:p>
          <a:pPr lvl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1.По способу создания</a:t>
          </a:r>
        </a:p>
        <a:p>
          <a:pPr lvl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 2.По разделу науки</a:t>
          </a:r>
        </a:p>
        <a:p>
          <a:pPr lvl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 3.Интегрированные </a:t>
          </a:r>
          <a:endParaRPr lang="ru-RU" sz="20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64777" y="11790"/>
        <a:ext cx="8778689" cy="2174497"/>
      </dsp:txXfrm>
    </dsp:sp>
    <dsp:sp modelId="{25B8DE23-39DE-4597-B664-9548446F3771}">
      <dsp:nvSpPr>
        <dsp:cNvPr id="0" name=""/>
        <dsp:cNvSpPr/>
      </dsp:nvSpPr>
      <dsp:spPr>
        <a:xfrm>
          <a:off x="0" y="3832125"/>
          <a:ext cx="9144000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92E65DD-8F0B-4581-B994-AAA4E2E44094}">
      <dsp:nvSpPr>
        <dsp:cNvPr id="0" name=""/>
        <dsp:cNvSpPr/>
      </dsp:nvSpPr>
      <dsp:spPr>
        <a:xfrm>
          <a:off x="417737" y="2618911"/>
          <a:ext cx="8721554" cy="162963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935" tIns="0" rIns="241935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Приемы работы: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установление причинно-следственных связей;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нахождение недостаточных звеньев;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выделение гипотезы </a:t>
          </a:r>
          <a:endParaRPr lang="ru-RU" sz="20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417737" y="2618911"/>
        <a:ext cx="8721554" cy="1629636"/>
      </dsp:txXfrm>
    </dsp:sp>
    <dsp:sp modelId="{0F890EF7-7597-4ED1-8C21-8FBD0FFEE065}">
      <dsp:nvSpPr>
        <dsp:cNvPr id="0" name=""/>
        <dsp:cNvSpPr/>
      </dsp:nvSpPr>
      <dsp:spPr>
        <a:xfrm>
          <a:off x="0" y="6468209"/>
          <a:ext cx="9144000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8F17B74-6C57-4A2E-BD35-BB29818D786E}">
      <dsp:nvSpPr>
        <dsp:cNvPr id="0" name=""/>
        <dsp:cNvSpPr/>
      </dsp:nvSpPr>
      <dsp:spPr>
        <a:xfrm>
          <a:off x="369711" y="4459516"/>
          <a:ext cx="8774288" cy="239848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935" tIns="0" rIns="241935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Этапы решения учебной проблемы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1.Проблема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2.Гипотеза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3.Доказательства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4.Подтверждение или опровержение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5.Вывод </a:t>
          </a:r>
          <a:endParaRPr lang="ru-RU" sz="20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69711" y="4459516"/>
        <a:ext cx="8774288" cy="2398483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A0172DA-FDD8-4EA8-BFBA-D65B27E2C325}">
      <dsp:nvSpPr>
        <dsp:cNvPr id="0" name=""/>
        <dsp:cNvSpPr/>
      </dsp:nvSpPr>
      <dsp:spPr>
        <a:xfrm>
          <a:off x="0" y="9415"/>
          <a:ext cx="9144000" cy="232547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Информация учителя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Обратите внимание на расположение природных зон в связи высотной поясностью. Известно, что от подножия гор к их гребням свойства компонентов природных комплексов постепенно меняются. С увеличением высоты над уровнем моря зоны лесов сменяются редколесьем, затем – кустарниковым сообществом, еще выше- альпийские луга, которые переходят в бедную видовым составом тундру. Самые вершины гор почти не имеют растительного покрова и покрыты снеговыми шапками. 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9415"/>
        <a:ext cx="9144000" cy="2325474"/>
      </dsp:txXfrm>
    </dsp:sp>
    <dsp:sp modelId="{81D1E3E6-3C07-460B-B9C4-6F7EA9D495A5}">
      <dsp:nvSpPr>
        <dsp:cNvPr id="0" name=""/>
        <dsp:cNvSpPr/>
      </dsp:nvSpPr>
      <dsp:spPr>
        <a:xfrm rot="5400000">
          <a:off x="4305272" y="2285570"/>
          <a:ext cx="533455" cy="80991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600" kern="1200"/>
        </a:p>
      </dsp:txBody>
      <dsp:txXfrm rot="5400000">
        <a:off x="4305272" y="2285570"/>
        <a:ext cx="533455" cy="809912"/>
      </dsp:txXfrm>
    </dsp:sp>
    <dsp:sp modelId="{AF98DD68-6EA5-4076-BD61-996BF288E99F}">
      <dsp:nvSpPr>
        <dsp:cNvPr id="0" name=""/>
        <dsp:cNvSpPr/>
      </dsp:nvSpPr>
      <dsp:spPr>
        <a:xfrm>
          <a:off x="0" y="3046163"/>
          <a:ext cx="9144000" cy="7949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Times New Roman" pitchFamily="18" charset="0"/>
              <a:cs typeface="Times New Roman" pitchFamily="18" charset="0"/>
            </a:rPr>
            <a:t>Вопрос: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Times New Roman" pitchFamily="18" charset="0"/>
              <a:cs typeface="Times New Roman" pitchFamily="18" charset="0"/>
            </a:rPr>
            <a:t> Какие экологические факторы в большей степени влияют на смену растительного покрова? 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3046163"/>
        <a:ext cx="9144000" cy="794955"/>
      </dsp:txXfrm>
    </dsp:sp>
    <dsp:sp modelId="{6CE0FD31-2BA5-4C7E-B31B-AACCEEB68844}">
      <dsp:nvSpPr>
        <dsp:cNvPr id="0" name=""/>
        <dsp:cNvSpPr/>
      </dsp:nvSpPr>
      <dsp:spPr>
        <a:xfrm rot="5400000">
          <a:off x="4307607" y="3772402"/>
          <a:ext cx="529993" cy="80991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600" kern="1200"/>
        </a:p>
      </dsp:txBody>
      <dsp:txXfrm rot="5400000">
        <a:off x="4307607" y="3772402"/>
        <a:ext cx="529993" cy="809912"/>
      </dsp:txXfrm>
    </dsp:sp>
    <dsp:sp modelId="{FF67AC7A-CE88-4957-A786-E5B82C9A3B65}">
      <dsp:nvSpPr>
        <dsp:cNvPr id="0" name=""/>
        <dsp:cNvSpPr/>
      </dsp:nvSpPr>
      <dsp:spPr>
        <a:xfrm>
          <a:off x="0" y="4547776"/>
          <a:ext cx="9144000" cy="19189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Гипотезы учащихся, которые приводят к  формулировке вывода: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1. Недостаток тепла, т.к. тепло исходит не от Солнца, а от нагретой им Земли;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2. Недостаток тепла приводит к уменьшению транспирации:  меньше влаги  - беднее растительный покров</a:t>
          </a:r>
          <a:endParaRPr lang="ru-RU" sz="18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4547776"/>
        <a:ext cx="9144000" cy="1918934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472672C-73AD-418A-99AC-F4A1FF0F6DF5}">
      <dsp:nvSpPr>
        <dsp:cNvPr id="0" name=""/>
        <dsp:cNvSpPr/>
      </dsp:nvSpPr>
      <dsp:spPr>
        <a:xfrm>
          <a:off x="3145664" y="-218292"/>
          <a:ext cx="2707430" cy="2100692"/>
        </a:xfrm>
        <a:prstGeom prst="ellipse">
          <a:avLst/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Понижение  температуры, влажности и количества кислорода с высотой над уровнем моря</a:t>
          </a:r>
          <a:endParaRPr lang="ru-RU" sz="18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145664" y="-218292"/>
        <a:ext cx="2707430" cy="2100692"/>
      </dsp:txXfrm>
    </dsp:sp>
    <dsp:sp modelId="{959B9D3F-2425-4F8F-BF59-4C6A5E1C78C2}">
      <dsp:nvSpPr>
        <dsp:cNvPr id="0" name=""/>
        <dsp:cNvSpPr/>
      </dsp:nvSpPr>
      <dsp:spPr>
        <a:xfrm rot="1233670">
          <a:off x="5710445" y="1066592"/>
          <a:ext cx="523685" cy="63590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700" kern="1200"/>
        </a:p>
      </dsp:txBody>
      <dsp:txXfrm rot="1233670">
        <a:off x="5710445" y="1066592"/>
        <a:ext cx="523685" cy="635905"/>
      </dsp:txXfrm>
    </dsp:sp>
    <dsp:sp modelId="{80A931E7-C7BA-45DF-A7B4-3179D1A8D6F7}">
      <dsp:nvSpPr>
        <dsp:cNvPr id="0" name=""/>
        <dsp:cNvSpPr/>
      </dsp:nvSpPr>
      <dsp:spPr>
        <a:xfrm>
          <a:off x="6109250" y="759186"/>
          <a:ext cx="2985571" cy="2473361"/>
        </a:xfrm>
        <a:prstGeom prst="ellipse">
          <a:avLst/>
        </a:prstGeom>
        <a:blipFill rotWithShape="0">
          <a:blip xmlns:r="http://schemas.openxmlformats.org/officeDocument/2006/relationships" r:embed="rId2"/>
          <a:tile tx="0" ty="0" sx="100000" sy="100000" flip="none" algn="tl"/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Приспособления животных: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- коренастые фигуры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- сохранение тепла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- широкие или острые копыта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- маскировка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109250" y="759186"/>
        <a:ext cx="2985571" cy="2473361"/>
      </dsp:txXfrm>
    </dsp:sp>
    <dsp:sp modelId="{53C4BD1D-6648-4EF6-9F45-F1D8A2A324CF}">
      <dsp:nvSpPr>
        <dsp:cNvPr id="0" name=""/>
        <dsp:cNvSpPr/>
      </dsp:nvSpPr>
      <dsp:spPr>
        <a:xfrm rot="6601457">
          <a:off x="2527472" y="2673093"/>
          <a:ext cx="2261330" cy="49755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 rot="6601457">
        <a:off x="2527472" y="2673093"/>
        <a:ext cx="2261330" cy="497557"/>
      </dsp:txXfrm>
    </dsp:sp>
    <dsp:sp modelId="{2B16661D-EBA3-4CEB-B28D-A61B8A94B510}">
      <dsp:nvSpPr>
        <dsp:cNvPr id="0" name=""/>
        <dsp:cNvSpPr/>
      </dsp:nvSpPr>
      <dsp:spPr>
        <a:xfrm>
          <a:off x="5070137" y="3416679"/>
          <a:ext cx="2826359" cy="2542698"/>
        </a:xfrm>
        <a:prstGeom prst="ellipse">
          <a:avLst/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Физиологические адаптации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- выносливость 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- запас воды в жире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- высокое содержание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гемоглобина 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-легкие рога (бои)</a:t>
          </a:r>
        </a:p>
      </dsp:txBody>
      <dsp:txXfrm>
        <a:off x="5070137" y="3416679"/>
        <a:ext cx="2826359" cy="2542698"/>
      </dsp:txXfrm>
    </dsp:sp>
    <dsp:sp modelId="{86FC5DDB-9C26-4E09-A590-2F3879D63662}">
      <dsp:nvSpPr>
        <dsp:cNvPr id="0" name=""/>
        <dsp:cNvSpPr/>
      </dsp:nvSpPr>
      <dsp:spPr>
        <a:xfrm rot="10470915">
          <a:off x="4196161" y="4548041"/>
          <a:ext cx="867491" cy="635905"/>
        </a:xfrm>
        <a:prstGeom prst="left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700" kern="1200"/>
        </a:p>
      </dsp:txBody>
      <dsp:txXfrm rot="10470915">
        <a:off x="4196161" y="4548041"/>
        <a:ext cx="867491" cy="635905"/>
      </dsp:txXfrm>
    </dsp:sp>
    <dsp:sp modelId="{F1FC71BF-B126-4748-A2FE-A15A346202C2}">
      <dsp:nvSpPr>
        <dsp:cNvPr id="0" name=""/>
        <dsp:cNvSpPr/>
      </dsp:nvSpPr>
      <dsp:spPr>
        <a:xfrm>
          <a:off x="1437592" y="3917548"/>
          <a:ext cx="2725518" cy="2248241"/>
        </a:xfrm>
        <a:prstGeom prst="ellipse">
          <a:avLst/>
        </a:prstGeom>
        <a:blipFill rotWithShape="0">
          <a:blip xmlns:r="http://schemas.openxmlformats.org/officeDocument/2006/relationships" r:embed="rId3"/>
          <a:tile tx="0" ty="0" sx="100000" sy="100000" flip="none" algn="tl"/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Взаимосвязи в сообществе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- жизнь в группах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- всеядность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- хорошее зрение</a:t>
          </a:r>
          <a:endParaRPr lang="ru-RU" sz="16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437592" y="3917548"/>
        <a:ext cx="2725518" cy="2248241"/>
      </dsp:txXfrm>
    </dsp:sp>
    <dsp:sp modelId="{E1380C72-687E-48D2-8236-B0E0B14C4670}">
      <dsp:nvSpPr>
        <dsp:cNvPr id="0" name=""/>
        <dsp:cNvSpPr/>
      </dsp:nvSpPr>
      <dsp:spPr>
        <a:xfrm rot="20207357">
          <a:off x="5114220" y="1808497"/>
          <a:ext cx="613827" cy="1836825"/>
        </a:xfrm>
        <a:prstGeom prst="down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500" kern="1200"/>
        </a:p>
      </dsp:txBody>
      <dsp:txXfrm rot="20207357">
        <a:off x="5114220" y="1808497"/>
        <a:ext cx="613827" cy="1836825"/>
      </dsp:txXfrm>
    </dsp:sp>
    <dsp:sp modelId="{6ADDBDBA-9369-4D2A-BE2C-1AB652DF591A}">
      <dsp:nvSpPr>
        <dsp:cNvPr id="0" name=""/>
        <dsp:cNvSpPr/>
      </dsp:nvSpPr>
      <dsp:spPr>
        <a:xfrm>
          <a:off x="49185" y="972855"/>
          <a:ext cx="2695089" cy="2514021"/>
        </a:xfrm>
        <a:prstGeom prst="ellipse">
          <a:avLst/>
        </a:prstGeom>
        <a:blipFill rotWithShape="0">
          <a:blip xmlns:r="http://schemas.openxmlformats.org/officeDocument/2006/relationships" r:embed="rId2"/>
          <a:tile tx="0" ty="0" sx="100000" sy="100000" flip="none" algn="tl"/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Приспособления растений: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- экономия воды</a:t>
          </a:r>
        </a:p>
        <a:p>
          <a:pPr lvl="0" algn="just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- короткая вегетация</a:t>
          </a:r>
        </a:p>
        <a:p>
          <a:pPr lvl="0" algn="just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- низкорослость</a:t>
          </a:r>
        </a:p>
        <a:p>
          <a:pPr lvl="0" algn="just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- </a:t>
          </a:r>
          <a:r>
            <a:rPr lang="ru-RU" sz="16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ярусность</a:t>
          </a:r>
          <a:r>
            <a:rPr lang="ru-RU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растений</a:t>
          </a:r>
        </a:p>
        <a:p>
          <a:pPr lvl="0" algn="just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9185" y="972855"/>
        <a:ext cx="2695089" cy="2514021"/>
      </dsp:txXfrm>
    </dsp:sp>
    <dsp:sp modelId="{7E8093A5-5B4E-4667-B6AB-9079EE8A3DAF}">
      <dsp:nvSpPr>
        <dsp:cNvPr id="0" name=""/>
        <dsp:cNvSpPr/>
      </dsp:nvSpPr>
      <dsp:spPr>
        <a:xfrm rot="20144843">
          <a:off x="2601219" y="1208232"/>
          <a:ext cx="714870" cy="635905"/>
        </a:xfrm>
        <a:prstGeom prst="lef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700" kern="1200"/>
        </a:p>
      </dsp:txBody>
      <dsp:txXfrm rot="20144843">
        <a:off x="2601219" y="1208232"/>
        <a:ext cx="714870" cy="63590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A78D34E-DE3D-445B-BDF5-BD21651DC693}" type="datetimeFigureOut">
              <a:rPr lang="ru-RU"/>
              <a:pPr>
                <a:defRPr/>
              </a:pPr>
              <a:t>18.06.2014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37BB083A-87C5-43B0-9537-5AC2567C0E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536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006909E-5DE1-4E42-9CFE-5407DD6AE3E8}" type="slidenum">
              <a:rPr lang="ru-RU" smtClean="0"/>
              <a:pPr/>
              <a:t>10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565035-F78F-4F7B-AB68-E0CB31449BD0}" type="datetimeFigureOut">
              <a:rPr lang="ru-RU"/>
              <a:pPr>
                <a:defRPr/>
              </a:pPr>
              <a:t>18.06.2014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22D454-7C09-4873-B300-D266DE8B4B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25A717-41CC-4D2B-8F4C-4B763127DA67}" type="datetimeFigureOut">
              <a:rPr lang="ru-RU"/>
              <a:pPr>
                <a:defRPr/>
              </a:pPr>
              <a:t>18.06.2014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A8BAEA-9CC3-4FDC-B9FE-30E55C1D64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DD61DA-A5AF-4FB3-9B7C-AF5AAE02ED32}" type="datetimeFigureOut">
              <a:rPr lang="ru-RU"/>
              <a:pPr>
                <a:defRPr/>
              </a:pPr>
              <a:t>18.06.2014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5C69D4-8344-4CEC-AAFC-A84ED0EB8A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4633B9-EBEC-42F1-BF05-FB8AFABD3CEA}" type="datetimeFigureOut">
              <a:rPr lang="ru-RU"/>
              <a:pPr>
                <a:defRPr/>
              </a:pPr>
              <a:t>18.06.2014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EB5D52-4851-4E74-B95B-BCC0617550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7E7E91-F88B-4B4E-A47C-1A0BC7271C4F}" type="datetimeFigureOut">
              <a:rPr lang="ru-RU"/>
              <a:pPr>
                <a:defRPr/>
              </a:pPr>
              <a:t>18.06.2014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098317-5170-411A-88A3-A14AB662F5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48AF-22E6-460B-AF4F-30FDCAE0DDEA}" type="datetimeFigureOut">
              <a:rPr lang="ru-RU"/>
              <a:pPr>
                <a:defRPr/>
              </a:pPr>
              <a:t>18.06.2014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944650-7466-4577-ABC9-A47E52E397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03504A-16B7-46A4-BFC0-5AD6719AA523}" type="datetimeFigureOut">
              <a:rPr lang="ru-RU"/>
              <a:pPr>
                <a:defRPr/>
              </a:pPr>
              <a:t>18.06.2014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84E8C0-B1AD-46FA-816E-740A2CE59E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C3C0F2-F244-4472-86BA-5CD964C0FCB9}" type="datetimeFigureOut">
              <a:rPr lang="ru-RU"/>
              <a:pPr>
                <a:defRPr/>
              </a:pPr>
              <a:t>18.06.2014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026001-4D1C-4985-8088-E5D3CEB132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D979ED-40FD-427F-9874-80B7DF88E61B}" type="datetimeFigureOut">
              <a:rPr lang="ru-RU"/>
              <a:pPr>
                <a:defRPr/>
              </a:pPr>
              <a:t>18.06.2014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9D73DF-B93C-4305-8BB0-57A8B3F0FD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D96606-A6A6-4C0B-8420-90CA727F2773}" type="datetimeFigureOut">
              <a:rPr lang="ru-RU"/>
              <a:pPr>
                <a:defRPr/>
              </a:pPr>
              <a:t>18.06.2014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220767-0F39-4D6F-8F45-4E36F8426D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2E11BE-5F21-41E6-BCFB-9DA15DC0926F}" type="datetimeFigureOut">
              <a:rPr lang="ru-RU"/>
              <a:pPr>
                <a:defRPr/>
              </a:pPr>
              <a:t>18.06.2014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FC22B0-B065-4D42-897D-D1DFB0DF7D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E23ACCA-C9E9-425D-BD8D-CDCBD67DC45B}" type="datetimeFigureOut">
              <a:rPr lang="ru-RU"/>
              <a:pPr>
                <a:defRPr/>
              </a:pPr>
              <a:t>18.06.2014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29FF045-B7E3-42DD-81CB-50020C2AFA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7" r:id="rId1"/>
    <p:sldLayoutId id="2147483808" r:id="rId2"/>
    <p:sldLayoutId id="2147483809" r:id="rId3"/>
    <p:sldLayoutId id="2147483810" r:id="rId4"/>
    <p:sldLayoutId id="2147483811" r:id="rId5"/>
    <p:sldLayoutId id="2147483812" r:id="rId6"/>
    <p:sldLayoutId id="2147483813" r:id="rId7"/>
    <p:sldLayoutId id="2147483814" r:id="rId8"/>
    <p:sldLayoutId id="2147483815" r:id="rId9"/>
    <p:sldLayoutId id="2147483816" r:id="rId10"/>
    <p:sldLayoutId id="214748381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7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6.jpeg"/><Relationship Id="rId10" Type="http://schemas.openxmlformats.org/officeDocument/2006/relationships/image" Target="../media/image13.jpeg"/><Relationship Id="rId4" Type="http://schemas.openxmlformats.org/officeDocument/2006/relationships/image" Target="../media/image8.jpeg"/><Relationship Id="rId9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bi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Текст 5"/>
          <p:cNvSpPr>
            <a:spLocks noGrp="1"/>
          </p:cNvSpPr>
          <p:nvPr>
            <p:ph type="body" idx="4294967295"/>
          </p:nvPr>
        </p:nvSpPr>
        <p:spPr>
          <a:xfrm>
            <a:off x="250825" y="1557338"/>
            <a:ext cx="8893175" cy="4487862"/>
          </a:xfrm>
        </p:spPr>
        <p:txBody>
          <a:bodyPr rtlCol="0">
            <a:normAutofit fontScale="77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Цель: расширить знания учащихся о влиянии факторов окружающей среды на процесс формирования приспособленности организмов признаков; выявить значение экологических факторов на формы приспособленности.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углубить знания о способах приспособления организмов к среде обитания;</a:t>
            </a:r>
          </a:p>
          <a:p>
            <a:pPr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отработать умения по отслеживанию причинно-следственных связей;</a:t>
            </a:r>
          </a:p>
          <a:p>
            <a:pPr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развивать навыки обобщения информации и формулировки выводов.</a:t>
            </a:r>
          </a:p>
        </p:txBody>
      </p:sp>
      <p:sp>
        <p:nvSpPr>
          <p:cNvPr id="2052" name="Прямоугольник 6"/>
          <p:cNvSpPr>
            <a:spLocks noChangeArrowheads="1"/>
          </p:cNvSpPr>
          <p:nvPr/>
        </p:nvSpPr>
        <p:spPr bwMode="auto">
          <a:xfrm>
            <a:off x="395288" y="476250"/>
            <a:ext cx="83534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Тема: Приспособленность организмов к среде обитания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Прямоугольник 5"/>
          <p:cNvSpPr>
            <a:spLocks noChangeArrowheads="1"/>
          </p:cNvSpPr>
          <p:nvPr/>
        </p:nvSpPr>
        <p:spPr bwMode="auto">
          <a:xfrm>
            <a:off x="0" y="0"/>
            <a:ext cx="9144000" cy="67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latin typeface="Times New Roman" pitchFamily="18" charset="0"/>
                <a:cs typeface="Times New Roman" pitchFamily="18" charset="0"/>
              </a:rPr>
              <a:t>                                                                 Информация для выдвижения гипотезы</a:t>
            </a: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</a:t>
            </a:r>
            <a:r>
              <a:rPr lang="ru-RU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 группа</a:t>
            </a:r>
          </a:p>
        </p:txBody>
      </p:sp>
      <p:pic>
        <p:nvPicPr>
          <p:cNvPr id="11267" name="Picture 6" descr="Kar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6238" y="2205038"/>
            <a:ext cx="3421062" cy="263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7" descr="i?id=515595483-67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25" y="3213100"/>
            <a:ext cx="2771775" cy="172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8" descr="mountain-goat-pictures-i1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87675" y="4816475"/>
            <a:ext cx="3132138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Picture 9" descr="index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3933825"/>
            <a:ext cx="3276600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1" name="Picture 5" descr="861-1024x76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1628775"/>
            <a:ext cx="2914650" cy="280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2" name="Picture 4" descr="0902f1b272412ef6fa763bfbc0fb0dc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867400" y="4724400"/>
            <a:ext cx="32766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3" name="Picture 2" descr="2063156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211638" y="620713"/>
            <a:ext cx="4932362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4" name="Picture 3" descr="108194449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0" y="0"/>
            <a:ext cx="4211638" cy="2576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1" descr="a154f5cdea8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042988" y="188913"/>
            <a:ext cx="7345362" cy="7921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Приспособления животных для жизни в горах</a:t>
            </a:r>
          </a:p>
        </p:txBody>
      </p:sp>
      <p:sp>
        <p:nvSpPr>
          <p:cNvPr id="5" name="Овал 4"/>
          <p:cNvSpPr/>
          <p:nvPr/>
        </p:nvSpPr>
        <p:spPr>
          <a:xfrm>
            <a:off x="0" y="1268413"/>
            <a:ext cx="2592388" cy="24479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err="1"/>
              <a:t>Покровительст-венная</a:t>
            </a:r>
            <a:r>
              <a:rPr lang="ru-RU" dirty="0"/>
              <a:t> окраска (белая или пятнистая)</a:t>
            </a:r>
          </a:p>
        </p:txBody>
      </p:sp>
      <p:sp>
        <p:nvSpPr>
          <p:cNvPr id="6" name="Овал 5"/>
          <p:cNvSpPr/>
          <p:nvPr/>
        </p:nvSpPr>
        <p:spPr>
          <a:xfrm>
            <a:off x="3924300" y="1412875"/>
            <a:ext cx="1727200" cy="18716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Густая шерсть</a:t>
            </a:r>
          </a:p>
        </p:txBody>
      </p:sp>
      <p:sp>
        <p:nvSpPr>
          <p:cNvPr id="7" name="Овал 6"/>
          <p:cNvSpPr/>
          <p:nvPr/>
        </p:nvSpPr>
        <p:spPr>
          <a:xfrm>
            <a:off x="6156325" y="1557338"/>
            <a:ext cx="2663825" cy="20875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Приспособления для передвижения по горам</a:t>
            </a:r>
          </a:p>
        </p:txBody>
      </p:sp>
      <p:sp>
        <p:nvSpPr>
          <p:cNvPr id="8" name="Овал 7"/>
          <p:cNvSpPr/>
          <p:nvPr/>
        </p:nvSpPr>
        <p:spPr>
          <a:xfrm>
            <a:off x="900113" y="3716338"/>
            <a:ext cx="1943100" cy="23050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Запасы жира</a:t>
            </a:r>
          </a:p>
        </p:txBody>
      </p:sp>
      <p:sp>
        <p:nvSpPr>
          <p:cNvPr id="9" name="Овал 8"/>
          <p:cNvSpPr/>
          <p:nvPr/>
        </p:nvSpPr>
        <p:spPr>
          <a:xfrm>
            <a:off x="3059113" y="3789363"/>
            <a:ext cx="2665412" cy="25923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Приспособления для передвижения по рыхлому снегу</a:t>
            </a:r>
          </a:p>
        </p:txBody>
      </p:sp>
      <p:sp>
        <p:nvSpPr>
          <p:cNvPr id="10" name="Овал 9"/>
          <p:cNvSpPr/>
          <p:nvPr/>
        </p:nvSpPr>
        <p:spPr>
          <a:xfrm>
            <a:off x="5651500" y="3933825"/>
            <a:ext cx="2665413" cy="25463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Питание малоценной растительностью зимой</a:t>
            </a:r>
          </a:p>
        </p:txBody>
      </p:sp>
      <p:sp>
        <p:nvSpPr>
          <p:cNvPr id="11" name="Стрелка вниз 10"/>
          <p:cNvSpPr/>
          <p:nvPr/>
        </p:nvSpPr>
        <p:spPr>
          <a:xfrm>
            <a:off x="1908175" y="981075"/>
            <a:ext cx="431800" cy="5762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4787900" y="981075"/>
            <a:ext cx="288925" cy="3603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>
            <a:off x="7380288" y="981075"/>
            <a:ext cx="360362" cy="50323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>
            <a:off x="3635375" y="981075"/>
            <a:ext cx="215900" cy="29527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>
            <a:off x="6011863" y="981075"/>
            <a:ext cx="144462" cy="33115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8" name="Стрелка вниз 17"/>
          <p:cNvSpPr/>
          <p:nvPr/>
        </p:nvSpPr>
        <p:spPr>
          <a:xfrm>
            <a:off x="2627313" y="981075"/>
            <a:ext cx="215900" cy="33115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1" descr="http://sf.miass.susu.ru:89/%2Fwwwfiles%2Fimgs%2FGalery1%2F%5C%C8%ED%F2%E5%F0%ED%E5%F2%5C%C3%EE%F0%FB/1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249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Схема 4"/>
          <p:cNvGraphicFramePr/>
          <p:nvPr/>
        </p:nvGraphicFramePr>
        <p:xfrm>
          <a:off x="0" y="620688"/>
          <a:ext cx="9144000" cy="6237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3316" name="Заголовок 5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76250"/>
          </a:xfrm>
        </p:spPr>
        <p:txBody>
          <a:bodyPr/>
          <a:lstStyle/>
          <a:p>
            <a:pPr eaLnBrk="1" hangingPunct="1"/>
            <a:r>
              <a:rPr lang="ru-RU" sz="24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Общие выводы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179512" y="836712"/>
          <a:ext cx="8784976" cy="59046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3075" name="Группа 2"/>
          <p:cNvGrpSpPr>
            <a:grpSpLocks/>
          </p:cNvGrpSpPr>
          <p:nvPr/>
        </p:nvGrpSpPr>
        <p:grpSpPr bwMode="auto">
          <a:xfrm>
            <a:off x="0" y="0"/>
            <a:ext cx="9144000" cy="620713"/>
            <a:chOff x="4121277" y="-760464"/>
            <a:chExt cx="1997462" cy="3373035"/>
          </a:xfrm>
        </p:grpSpPr>
        <p:sp>
          <p:nvSpPr>
            <p:cNvPr id="4" name="Скругленный прямоугольник 3"/>
            <p:cNvSpPr/>
            <p:nvPr/>
          </p:nvSpPr>
          <p:spPr>
            <a:xfrm>
              <a:off x="4121277" y="-760464"/>
              <a:ext cx="1997462" cy="3373035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>
              <a:prstTxWarp prst="textPlain">
                <a:avLst>
                  <a:gd name="adj" fmla="val 49753"/>
                </a:avLst>
              </a:prstTxWarp>
            </a:bodyPr>
            <a:lstStyle/>
            <a:p>
              <a:pPr>
                <a:defRPr/>
              </a:pPr>
              <a:r>
                <a:rPr lang="ru-RU" b="1" dirty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Форма занятия – проблемно-практическая дискуссия (работа в группах)</a:t>
              </a:r>
            </a:p>
          </p:txBody>
        </p:sp>
        <p:sp>
          <p:nvSpPr>
            <p:cNvPr id="5" name="Скругленный прямоугольник 4"/>
            <p:cNvSpPr/>
            <p:nvPr/>
          </p:nvSpPr>
          <p:spPr>
            <a:xfrm>
              <a:off x="4160463" y="-1316"/>
              <a:ext cx="1934694" cy="121636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152400" tIns="152400" rIns="152400" bIns="152400" spcCol="1270" anchor="ctr"/>
            <a:lstStyle/>
            <a:p>
              <a:pPr algn="ctr" defTabSz="177800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400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0c24322c618611ca2ed74db011d1ae0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Овал 2"/>
          <p:cNvSpPr/>
          <p:nvPr/>
        </p:nvSpPr>
        <p:spPr>
          <a:xfrm>
            <a:off x="323850" y="333375"/>
            <a:ext cx="2592388" cy="2303463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 этап:</a:t>
            </a:r>
          </a:p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постановка проблемной ситуации</a:t>
            </a:r>
          </a:p>
          <a:p>
            <a:pPr algn="ctr">
              <a:defRPr/>
            </a:pP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3455988" y="620713"/>
            <a:ext cx="5688012" cy="5761037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Задача.</a:t>
            </a:r>
          </a:p>
          <a:p>
            <a:pPr>
              <a:defRPr/>
            </a:pP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Почему в горах чем выше, тем холоднее, если на вершине организмы находятся ближе к Солнцу?</a:t>
            </a:r>
          </a:p>
          <a:p>
            <a:pPr>
              <a:defRPr/>
            </a:pP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Каким образом обитатели высокогорий вынуждены приспосабливаться к суровым условиям?</a:t>
            </a:r>
          </a:p>
          <a:p>
            <a:pPr>
              <a:defRPr/>
            </a:pP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трелка вправо 10"/>
          <p:cNvSpPr/>
          <p:nvPr/>
        </p:nvSpPr>
        <p:spPr>
          <a:xfrm>
            <a:off x="2268538" y="2349500"/>
            <a:ext cx="1439862" cy="358775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1b313f0f38d0c56a1af878365c3593d46abe3bf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Овал 2"/>
          <p:cNvSpPr/>
          <p:nvPr/>
        </p:nvSpPr>
        <p:spPr>
          <a:xfrm>
            <a:off x="323850" y="333375"/>
            <a:ext cx="2592388" cy="2303463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 этап:</a:t>
            </a:r>
          </a:p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поиск решения проблемы</a:t>
            </a:r>
          </a:p>
          <a:p>
            <a:pPr algn="ctr">
              <a:defRPr/>
            </a:pP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3132138" y="620713"/>
            <a:ext cx="5688012" cy="5761037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Построение логической цепочки:</a:t>
            </a:r>
          </a:p>
          <a:p>
            <a:pPr algn="ctr">
              <a:defRPr/>
            </a:pPr>
            <a:r>
              <a:rPr lang="ru-RU" sz="24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проблемная ситуация</a:t>
            </a:r>
          </a:p>
          <a:p>
            <a:pPr algn="ctr">
              <a:defRPr/>
            </a:pP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24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разбивание проблемы на блоки</a:t>
            </a:r>
          </a:p>
          <a:p>
            <a:pPr algn="ctr">
              <a:defRPr/>
            </a:pPr>
            <a:endParaRPr lang="ru-RU" sz="24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24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гипотезы</a:t>
            </a:r>
          </a:p>
          <a:p>
            <a:pPr algn="ctr">
              <a:defRPr/>
            </a:pPr>
            <a:r>
              <a:rPr lang="ru-RU" sz="24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(помощь учителя)</a:t>
            </a:r>
          </a:p>
          <a:p>
            <a:pPr algn="ctr">
              <a:defRPr/>
            </a:pPr>
            <a:endParaRPr lang="ru-RU" sz="24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24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синтез информации и общий вывод</a:t>
            </a:r>
          </a:p>
          <a:p>
            <a:pPr algn="ctr">
              <a:defRPr/>
            </a:pP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sz="24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трелка вправо 10"/>
          <p:cNvSpPr/>
          <p:nvPr/>
        </p:nvSpPr>
        <p:spPr>
          <a:xfrm>
            <a:off x="1835150" y="2349500"/>
            <a:ext cx="1441450" cy="358775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5940425" y="2492375"/>
            <a:ext cx="71438" cy="3603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5940425" y="4508500"/>
            <a:ext cx="71438" cy="4333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5940425" y="3573463"/>
            <a:ext cx="71438" cy="3603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6" grpId="0" animBg="1"/>
      <p:bldP spid="7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Прямоугольник 5"/>
          <p:cNvSpPr>
            <a:spLocks noChangeArrowheads="1"/>
          </p:cNvSpPr>
          <p:nvPr/>
        </p:nvSpPr>
        <p:spPr bwMode="auto">
          <a:xfrm>
            <a:off x="0" y="0"/>
            <a:ext cx="91440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latin typeface="Times New Roman" pitchFamily="18" charset="0"/>
                <a:cs typeface="Times New Roman" pitchFamily="18" charset="0"/>
              </a:rPr>
              <a:t>Информация для выдвижения гипотезы.</a:t>
            </a:r>
          </a:p>
          <a:p>
            <a:endParaRPr lang="ru-RU">
              <a:latin typeface="Times New Roman" pitchFamily="18" charset="0"/>
              <a:cs typeface="Times New Roman" pitchFamily="18" charset="0"/>
            </a:endParaRP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                                                                   </a:t>
            </a:r>
            <a:r>
              <a:rPr lang="ru-RU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 группа</a:t>
            </a:r>
          </a:p>
        </p:txBody>
      </p:sp>
      <p:pic>
        <p:nvPicPr>
          <p:cNvPr id="7171" name="Рисунок 5" descr="на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638" y="908050"/>
            <a:ext cx="4932362" cy="594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Рисунок 1" descr="1203020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908050"/>
            <a:ext cx="4356100" cy="594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0"/>
            <a:ext cx="9144000" cy="7046640"/>
          </a:xfr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79388" y="2781300"/>
          <a:ext cx="8964489" cy="4077073"/>
        </p:xfrm>
        <a:graphic>
          <a:graphicData uri="http://schemas.openxmlformats.org/drawingml/2006/table">
            <a:tbl>
              <a:tblPr/>
              <a:tblGrid>
                <a:gridCol w="3096343"/>
                <a:gridCol w="2238336"/>
                <a:gridCol w="1866120"/>
                <a:gridCol w="1763690"/>
              </a:tblGrid>
              <a:tr h="9965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Вид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3" marR="61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Высота над уровнем моря, тыс. м.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3" marR="61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Calibri"/>
                          <a:cs typeface="Times New Roman"/>
                        </a:rPr>
                        <a:t>Кол-во эритроцитов в 1 мм³ крови, млн.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3" marR="61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Calibri"/>
                          <a:cs typeface="Times New Roman"/>
                        </a:rPr>
                        <a:t>Содержание гемоглобина, %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3" marR="61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4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Горный баран-архар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3" marR="61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4-5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3" marR="61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Calibri"/>
                          <a:cs typeface="Times New Roman"/>
                        </a:rPr>
                        <a:t>14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3" marR="61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Calibri"/>
                          <a:cs typeface="Times New Roman"/>
                        </a:rPr>
                        <a:t>17.1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3" marR="61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4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Овца домашняя в горах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3" marR="61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2.6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3" marR="61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3" marR="61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Times New Roman"/>
                          <a:ea typeface="Calibri"/>
                          <a:cs typeface="Times New Roman"/>
                        </a:rPr>
                        <a:t>11.6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3" marR="61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15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Овца домашняя на равнине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3" marR="61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3" marR="61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3" marR="61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10.3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3" marR="61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4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Calibri"/>
                          <a:cs typeface="Times New Roman"/>
                        </a:rPr>
                        <a:t>Винторогий козел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3" marR="61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2-3.5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3" marR="61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26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3" marR="61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Calibri"/>
                          <a:cs typeface="Times New Roman"/>
                        </a:rPr>
                        <a:t>17.1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3" marR="61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4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Calibri"/>
                          <a:cs typeface="Times New Roman"/>
                        </a:rPr>
                        <a:t>Дагестанский тур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3" marR="61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2-4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3" marR="61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14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3" marR="61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12.4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3" marR="61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92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Calibri"/>
                          <a:cs typeface="Times New Roman"/>
                        </a:rPr>
                        <a:t>Коза домашняя в горах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3" marR="61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Times New Roman"/>
                          <a:ea typeface="Calibri"/>
                          <a:cs typeface="Times New Roman"/>
                        </a:rPr>
                        <a:t>2-3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3" marR="61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20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3" marR="61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12.5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3" marR="61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87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Calibri"/>
                          <a:cs typeface="Times New Roman"/>
                        </a:rPr>
                        <a:t>Коза домашняя на равнине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3" marR="61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3" marR="61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Times New Roman"/>
                          <a:ea typeface="Calibri"/>
                          <a:cs typeface="Times New Roman"/>
                        </a:rPr>
                        <a:t>15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3" marR="61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9.9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3" marR="61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4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Calibri"/>
                          <a:cs typeface="Times New Roman"/>
                        </a:rPr>
                        <a:t>Собака домашняя в горах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3" marR="61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4.5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3" marR="61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3" marR="61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20.6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3" marR="61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88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Собака домашняя на равнине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3" marR="61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3" marR="61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3" marR="61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14.3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3" marR="61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275" name="Rectangle 1"/>
          <p:cNvSpPr>
            <a:spLocks noChangeArrowheads="1"/>
          </p:cNvSpPr>
          <p:nvPr/>
        </p:nvSpPr>
        <p:spPr bwMode="auto">
          <a:xfrm>
            <a:off x="0" y="42863"/>
            <a:ext cx="9144000" cy="258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Задание для 2 группы</a:t>
            </a:r>
          </a:p>
          <a:p>
            <a:pPr algn="ctr"/>
            <a:r>
              <a:rPr lang="ru-RU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Ознакомьтесь с таблицей и выполните задание.</a:t>
            </a:r>
            <a:endParaRPr lang="ru-RU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Зависимость кислородной емкости крови млекопитающих от высоты над уровнем моря.</a:t>
            </a:r>
          </a:p>
          <a:p>
            <a:pPr eaLnBrk="0" hangingPunct="0"/>
            <a:endParaRPr lang="ru-RU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Пользуясь таблицей, ответьте на вопросы.</a:t>
            </a:r>
          </a:p>
          <a:p>
            <a:pPr eaLnBrk="0" hangingPunct="0"/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 Какое животное имеет наименьшее процентное содержание гемоглобина на равнине?</a:t>
            </a:r>
          </a:p>
          <a:p>
            <a:pPr eaLnBrk="0" hangingPunct="0"/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У какого животного наблюдается наибольшее возрастание содержания гемоглобина при переходе от равнинного обитания к обитанию в горах? </a:t>
            </a:r>
          </a:p>
          <a:p>
            <a:pPr eaLnBrk="0" hangingPunct="0"/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Свой ответ аргументируйте.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mountain-goat-pictures-i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Овал 2"/>
          <p:cNvSpPr/>
          <p:nvPr/>
        </p:nvSpPr>
        <p:spPr>
          <a:xfrm>
            <a:off x="4427538" y="1989138"/>
            <a:ext cx="4716462" cy="486886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Постановка выводов по таблице</a:t>
            </a:r>
          </a:p>
          <a:p>
            <a:pPr marL="342900" indent="-342900">
              <a:buFontTx/>
              <a:buAutoNum type="arabicPeriod"/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Горные животные имеют наибольшее количество гемоглобина, что необходимо для дыхания в разреженном воздухе;</a:t>
            </a:r>
          </a:p>
          <a:p>
            <a:pPr marL="342900" indent="-342900">
              <a:buFontTx/>
              <a:buAutoNum type="arabicPeriod"/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Домашние животные при содержании на равнине и в горах имеют разное кол-во гемоглобина, что  говорит о резерве адаптационных механизмов</a:t>
            </a:r>
          </a:p>
          <a:p>
            <a:pPr marL="342900" indent="-342900" algn="ctr">
              <a:buFontTx/>
              <a:buAutoNum type="arabicPeriod"/>
              <a:defRPr/>
            </a:pP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0" y="0"/>
            <a:ext cx="4859338" cy="4508500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457200" indent="-457200">
              <a:defRPr/>
            </a:pPr>
            <a:r>
              <a:rPr lang="ru-RU" sz="2000" dirty="0">
                <a:solidFill>
                  <a:schemeClr val="tx1"/>
                </a:solidFill>
                <a:latin typeface="Times New Roman" pitchFamily="18" charset="0"/>
              </a:rPr>
              <a:t>Ответы:</a:t>
            </a:r>
          </a:p>
          <a:p>
            <a:pPr marL="457200" indent="-457200">
              <a:buFontTx/>
              <a:buAutoNum type="arabicPeriod"/>
              <a:defRPr/>
            </a:pPr>
            <a:r>
              <a:rPr lang="ru-RU" sz="2000" dirty="0">
                <a:solidFill>
                  <a:schemeClr val="tx1"/>
                </a:solidFill>
                <a:latin typeface="Times New Roman" pitchFamily="18" charset="0"/>
              </a:rPr>
              <a:t>Наименьшее процентное содержание гемоглобина на равнине у козы домашней;</a:t>
            </a:r>
          </a:p>
          <a:p>
            <a:pPr marL="457200" indent="-457200">
              <a:defRPr/>
            </a:pPr>
            <a:endParaRPr lang="ru-RU" sz="2000" dirty="0">
              <a:solidFill>
                <a:schemeClr val="tx1"/>
              </a:solidFill>
              <a:latin typeface="Times New Roman" pitchFamily="18" charset="0"/>
            </a:endParaRPr>
          </a:p>
          <a:p>
            <a:pPr marL="457200" indent="-457200">
              <a:defRPr/>
            </a:pPr>
            <a:r>
              <a:rPr lang="ru-RU" sz="2000" dirty="0">
                <a:solidFill>
                  <a:schemeClr val="tx1"/>
                </a:solidFill>
                <a:latin typeface="Times New Roman" pitchFamily="18" charset="0"/>
              </a:rPr>
              <a:t>2.   Наибольшее возрастание содержания гемоглобина при переходе от равнинного обитания к обитанию в горах наблюдается у собаки;</a:t>
            </a:r>
            <a:endParaRPr lang="ru-RU" sz="20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Круговая стрелка 7"/>
          <p:cNvSpPr/>
          <p:nvPr/>
        </p:nvSpPr>
        <p:spPr>
          <a:xfrm>
            <a:off x="4787900" y="1196975"/>
            <a:ext cx="1296988" cy="1944688"/>
          </a:xfrm>
          <a:prstGeom prst="circular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444</TotalTime>
  <Words>690</Words>
  <Application>Microsoft Office PowerPoint</Application>
  <PresentationFormat>Экран (4:3)</PresentationFormat>
  <Paragraphs>157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Times New Roman</vt:lpstr>
      <vt:lpstr>Wingdings 2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Общие выводы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Эмоциональный настрой ученика на день</dc:title>
  <dc:creator>ученик</dc:creator>
  <cp:lastModifiedBy>Светлдна Степановна</cp:lastModifiedBy>
  <cp:revision>52</cp:revision>
  <dcterms:created xsi:type="dcterms:W3CDTF">2010-05-06T08:24:58Z</dcterms:created>
  <dcterms:modified xsi:type="dcterms:W3CDTF">2014-06-18T11:13:51Z</dcterms:modified>
</cp:coreProperties>
</file>