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ы для презентаций\Новая папка\0_76aee_c2e47a7e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8204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7651" y="1556792"/>
            <a:ext cx="715073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Миниатюры 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из сухих растений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5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ук-е\вышивка\вышивка гладью\ptis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86833"/>
            <a:ext cx="4279648" cy="526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7" y="1484784"/>
            <a:ext cx="3312368" cy="3363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рук-е\вышивка\вышивка гладью\g1480607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46874"/>
            <a:ext cx="294322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3" y="1340768"/>
            <a:ext cx="2838450" cy="3819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980728"/>
            <a:ext cx="3227710" cy="4881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4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1800"/>
            <a:ext cx="4251325" cy="60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86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Не старайтесь копировать всё до мелочей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подходите к выполнению 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работы творчески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Для обрамления миниатюр, выполненных на картоне, подходят обычные или очень широкие паспарту, узкие деревянные рамки.</a:t>
            </a:r>
            <a:endParaRPr lang="ru-RU" sz="54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>Миниатюру выклеивают очень тщательно, почти с ювелирной точностью</a:t>
            </a:r>
            <a:endParaRPr lang="ru-RU" sz="7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ны для презентаций\тема осени\The-Golden-Ornament-on-The-Dark-Re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469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194370">
            <a:off x="1793210" y="1636040"/>
            <a:ext cx="5058796" cy="31493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Удачи вам!</a:t>
            </a:r>
            <a:endParaRPr lang="ru-RU" sz="96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Что такое миниатюра?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Миниатюра – произведение малых размеров.</a:t>
            </a:r>
            <a:endParaRPr lang="ru-RU" sz="8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1"/>
            <a:ext cx="868680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Миниатюра выполняется из любого растительного материала: цветов, листьев, соломки, коры деревьев и т.д.</a:t>
            </a: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Для этого вида работ используют, как правило, самые мелкие цветы, веточки и листочки.</a:t>
            </a: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лористика 1\флористика дети\миниатюры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92" y="1916832"/>
            <a:ext cx="2354319" cy="3139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лористика 1\флористика дети\миниатюры\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5" y="650748"/>
            <a:ext cx="2907650" cy="2180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лористика 1\флористика дети\миниатюры\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11" y="608898"/>
            <a:ext cx="2764566" cy="2073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флористика 1\флористика дети\миниатюры\DSC04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1" y="4075931"/>
            <a:ext cx="3024099" cy="2268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флористика 1\флористика дети\миниатюры\IMG_25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11" y="4128492"/>
            <a:ext cx="2992278" cy="2244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В миниатюре чаще всего изображают цветы, натюрморты, пейзажи,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в том числе и архитектурные сооружения.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   Если 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трудно самостоятельно придумать композицию, в качестве образца используют цветные фотографии, иллюстрации из журналов, репродукции произведений художников.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ук-е\вышивка\вышивка гладью\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6872"/>
            <a:ext cx="2540000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ук-е\вышивка\вышивка гладью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3973">
            <a:off x="4588807" y="2583250"/>
            <a:ext cx="3505078" cy="297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5" y="764704"/>
            <a:ext cx="5657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Например вышивка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ук-е\вышивка\вышивка гладью\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33375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ук-е\вышивка\вышивка гладью\1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938767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317</TotalTime>
  <Words>136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Что такое миниатюра?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ФасхитдиноваГЮ</dc:creator>
  <cp:lastModifiedBy>Nirvana</cp:lastModifiedBy>
  <cp:revision>10</cp:revision>
  <dcterms:created xsi:type="dcterms:W3CDTF">2012-09-11T04:14:30Z</dcterms:created>
  <dcterms:modified xsi:type="dcterms:W3CDTF">2013-11-13T16:41:36Z</dcterms:modified>
</cp:coreProperties>
</file>