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28" autoAdjust="0"/>
  </p:normalViewPr>
  <p:slideViewPr>
    <p:cSldViewPr>
      <p:cViewPr varScale="1">
        <p:scale>
          <a:sx n="89" d="100"/>
          <a:sy n="89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30472-B070-46A2-98B2-E0289C0323C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84C56-A6E2-4554-9EFD-8D5EF45E94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E39B9-C279-4F7C-938B-B44C719F36A7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D2567-6D1D-4ADA-B769-5061A1C81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D2567-6D1D-4ADA-B769-5061A1C817A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A6720-A71F-4769-B199-390A1AA4B0B8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E754-71C7-48B4-8F52-9359CA336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Интегрированная творческая деятельность детей и взрослых в форме экскурсии в зоопарк по теме «Разнообразие животного мира»для детей 3-5класса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Презентация  создана педагогом дополнительного образования первой категории :Даниленко Ю.В .Санкт-Петербург  ГБОУ ДОД ДДЮТ Выборгского района 2012год.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для педагога.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.  </a:t>
            </a:r>
            <a:r>
              <a:rPr lang="ru-RU" i="1" dirty="0" err="1"/>
              <a:t>Сизенко</a:t>
            </a:r>
            <a:r>
              <a:rPr lang="ru-RU" i="1" dirty="0"/>
              <a:t> -</a:t>
            </a:r>
            <a:r>
              <a:rPr lang="ru-RU" i="1" dirty="0" err="1"/>
              <a:t>казанец</a:t>
            </a:r>
            <a:r>
              <a:rPr lang="ru-RU" i="1" dirty="0"/>
              <a:t> З. Д. Природа и дети. М.: просвещение, 2005</a:t>
            </a:r>
            <a:endParaRPr lang="ru-RU" dirty="0"/>
          </a:p>
          <a:p>
            <a:r>
              <a:rPr lang="ru-RU" i="1" dirty="0"/>
              <a:t>2. Экзотические животные в вашем доме / под ред. И. В. Резко. Минск: харвест, 1999.</a:t>
            </a:r>
            <a:endParaRPr lang="ru-RU" dirty="0"/>
          </a:p>
          <a:p>
            <a:r>
              <a:rPr lang="ru-RU" i="1" dirty="0"/>
              <a:t>3. Николаева С. Н. Общение с природой начинается с детства. М.: мысль, 2009.</a:t>
            </a:r>
            <a:endParaRPr lang="ru-RU" dirty="0"/>
          </a:p>
          <a:p>
            <a:r>
              <a:rPr lang="ru-RU" i="1" dirty="0"/>
              <a:t>4. . Зубарева З. Н. Уголок живой природы в начальной школе. М.: просвещение, 2009.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занятия.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 детей и их родителей в процессе экскурсии по Ленинградскому Зоопарку с великим разнообразием животного мира.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занятия.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1.Обучающие .Расширение знаний о разнообразии мира животных.</a:t>
            </a:r>
          </a:p>
          <a:p>
            <a:r>
              <a:rPr lang="ru-RU" dirty="0" smtClean="0"/>
              <a:t>2.Развивающие.Развитие понятий многообразие животного мира,виды,роды,отряды,классы животных. Развитие понятия видовая принадлежность животного. Развитие наблюдательности .</a:t>
            </a:r>
          </a:p>
          <a:p>
            <a:r>
              <a:rPr lang="ru-RU" dirty="0" smtClean="0"/>
              <a:t>3.Воспитывающие.воспитание милосердия ,сострадания к братьям нашим меньшим. </a:t>
            </a:r>
            <a:r>
              <a:rPr lang="ru-RU" dirty="0" err="1" smtClean="0"/>
              <a:t>Зооэтика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Место проведения занятия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Ленинградский зоопарк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1.Предварительная работа 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1.Задание на дом детям :прочитать самостоятельно о животных средней полосы России;</a:t>
            </a:r>
          </a:p>
          <a:p>
            <a:r>
              <a:rPr lang="ru-RU" dirty="0" smtClean="0"/>
              <a:t>2.Задание родителям: повторить с детьми стихи о животных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2.Структура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Выход в зоопарк</a:t>
            </a:r>
          </a:p>
          <a:p>
            <a:r>
              <a:rPr lang="ru-RU" dirty="0" smtClean="0"/>
              <a:t>Осмотр экспозиции зоопарка.40-50мин</a:t>
            </a:r>
          </a:p>
          <a:p>
            <a:r>
              <a:rPr lang="ru-RU" dirty="0" smtClean="0"/>
              <a:t>Обсуждение увиденного10-15мин.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3.Заключительная работа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рисунки по теме :понравившееся животное – обитатель зоопарка.</a:t>
            </a:r>
          </a:p>
          <a:p>
            <a:r>
              <a:rPr lang="ru-RU" dirty="0" smtClean="0"/>
              <a:t>Подготовить доклад на тему мое любимое животное в Ленинградском зоопарке</a:t>
            </a:r>
          </a:p>
          <a:p>
            <a:r>
              <a:rPr lang="ru-RU" dirty="0" smtClean="0"/>
              <a:t>Проведение коллективного брифинга по результатам экскурсии в Ленинградский зоопарк.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Предполагаемый результат.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1.познакомить детей с животным разнообразием </a:t>
            </a:r>
          </a:p>
          <a:p>
            <a:r>
              <a:rPr lang="ru-RU" dirty="0" smtClean="0"/>
              <a:t>2.налаживание </a:t>
            </a:r>
            <a:r>
              <a:rPr lang="ru-RU" dirty="0" err="1" smtClean="0"/>
              <a:t>социо-культурных</a:t>
            </a:r>
            <a:r>
              <a:rPr lang="ru-RU" dirty="0" smtClean="0"/>
              <a:t> связей с зоопарком</a:t>
            </a:r>
          </a:p>
          <a:p>
            <a:r>
              <a:rPr lang="ru-RU" dirty="0" smtClean="0"/>
              <a:t>3.укрепить положительные коммуникативные связи взрослый ----ребенок.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Список литературы для воспитанников .</a:t>
            </a:r>
          </a:p>
          <a:p>
            <a:r>
              <a:rPr lang="ru-RU" b="1" i="1" dirty="0"/>
              <a:t>1.Жизнь животных: в 6-ти томах. — М.: Просвещение. Под редакцией профессоров Н.А.Гладкова, А.В.Михеева. 2009.</a:t>
            </a:r>
            <a:endParaRPr lang="ru-RU" dirty="0"/>
          </a:p>
          <a:p>
            <a:r>
              <a:rPr lang="ru-RU" i="1" dirty="0"/>
              <a:t>. 2.</a:t>
            </a:r>
            <a:r>
              <a:rPr lang="ru-RU" b="1" dirty="0"/>
              <a:t> Фабри. К.</a:t>
            </a:r>
            <a:r>
              <a:rPr lang="ru-RU" dirty="0"/>
              <a:t> Основы зоопсихологии. М.: - МГУ, 2007;</a:t>
            </a:r>
          </a:p>
          <a:p>
            <a:r>
              <a:rPr lang="ru-RU" b="1" dirty="0"/>
              <a:t>3.Тинберген Н.</a:t>
            </a:r>
            <a:r>
              <a:rPr lang="ru-RU" dirty="0"/>
              <a:t> Социальное поведение животных.- М.: «Мир», 1993;</a:t>
            </a:r>
          </a:p>
          <a:p>
            <a:r>
              <a:rPr lang="ru-RU" b="1" dirty="0"/>
              <a:t>4. </a:t>
            </a:r>
            <a:r>
              <a:rPr lang="ru-RU" b="1" dirty="0" err="1"/>
              <a:t>Брэм</a:t>
            </a:r>
            <a:r>
              <a:rPr lang="ru-RU" b="1" dirty="0"/>
              <a:t> А. </a:t>
            </a:r>
            <a:r>
              <a:rPr lang="ru-RU" dirty="0"/>
              <a:t>Жизнь животных: Млекопитающие - М.: «</a:t>
            </a:r>
            <a:r>
              <a:rPr lang="ru-RU" dirty="0" err="1"/>
              <a:t>Терра</a:t>
            </a:r>
            <a:r>
              <a:rPr lang="ru-RU" dirty="0"/>
              <a:t>», 1992;</a:t>
            </a:r>
          </a:p>
          <a:p>
            <a:r>
              <a:rPr lang="ru-RU" b="1" dirty="0"/>
              <a:t>5.Тэннер</a:t>
            </a:r>
            <a:r>
              <a:rPr lang="ru-RU" dirty="0"/>
              <a:t> </a:t>
            </a:r>
            <a:r>
              <a:rPr lang="ru-RU" b="1" dirty="0"/>
              <a:t>О.</a:t>
            </a:r>
            <a:r>
              <a:rPr lang="ru-RU" dirty="0"/>
              <a:t> Способы защиты у животных. - М.: «Мир», 2005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293</Words>
  <Application>Microsoft Office PowerPoint</Application>
  <PresentationFormat>Экран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Интегрированная творческая деятельность детей и взрослых в форме экскурсии в зоопарк по теме «Разнообразие животного мира»для детей 3-5класса.</vt:lpstr>
      <vt:lpstr>Цель занятия.</vt:lpstr>
      <vt:lpstr>Задачи занятия.</vt:lpstr>
      <vt:lpstr>Место проведения занятия </vt:lpstr>
      <vt:lpstr>1.Предварительная работа :</vt:lpstr>
      <vt:lpstr>2.Структура деятельности:</vt:lpstr>
      <vt:lpstr>3.Заключительная работа </vt:lpstr>
      <vt:lpstr>Предполагаемый результат.</vt:lpstr>
      <vt:lpstr>Список литературы.</vt:lpstr>
      <vt:lpstr>Список литературы для педагога.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Интегрированная творческая деятельность детей и взрослых в форме экскурсии в зоопарк по теме «Разнообразие животного мира»</dc:title>
  <dc:creator>S</dc:creator>
  <cp:lastModifiedBy>S</cp:lastModifiedBy>
  <cp:revision>6</cp:revision>
  <dcterms:created xsi:type="dcterms:W3CDTF">2013-11-18T12:09:41Z</dcterms:created>
  <dcterms:modified xsi:type="dcterms:W3CDTF">2013-11-18T13:05:11Z</dcterms:modified>
</cp:coreProperties>
</file>