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Московское Суворовское военное училище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b="1" dirty="0" smtClean="0"/>
              <a:t> </a:t>
            </a:r>
            <a:r>
              <a:rPr lang="ru-RU" sz="6000" b="1" dirty="0" smtClean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</a:rPr>
              <a:t>Силы, действующие на мотоцикл</a:t>
            </a:r>
            <a:endParaRPr lang="ru-RU" sz="6000" b="1" dirty="0" smtClean="0">
              <a:ln>
                <a:solidFill>
                  <a:srgbClr val="7030A0"/>
                </a:solidFill>
              </a:ln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2000" b="1" dirty="0" smtClean="0"/>
          </a:p>
          <a:p>
            <a:pPr algn="r">
              <a:buNone/>
            </a:pPr>
            <a:endParaRPr lang="ru-RU" sz="2000" b="1" smtClean="0"/>
          </a:p>
          <a:p>
            <a:pPr algn="r">
              <a:buNone/>
            </a:pPr>
            <a:r>
              <a:rPr lang="ru-RU" sz="2000" b="1" smtClean="0"/>
              <a:t>ГУРЬЯНОВ </a:t>
            </a:r>
            <a:r>
              <a:rPr lang="ru-RU" sz="2000" b="1" dirty="0" smtClean="0"/>
              <a:t>АНДРЕЙ НИКОЛАЕВИЧ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</a:rPr>
              <a:t>СИЛЫ, ДЕЙСТВУЮЩИЕ НА МОТОЦИКЛ</a:t>
            </a:r>
            <a:endParaRPr lang="ru-RU" sz="36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8915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 Помимо </a:t>
            </a:r>
            <a:r>
              <a:rPr lang="ru-RU" sz="2800" b="1" dirty="0" smtClean="0"/>
              <a:t>габаритных размеров мотоцикла</a:t>
            </a:r>
            <a:r>
              <a:rPr lang="ru-RU" sz="2800" dirty="0" smtClean="0"/>
              <a:t> (длины, ширины и высоты) влияние на его поведение на дороге оказывает база (расстояние между точками касания дороги колесами), угол наклона рулевой колонки (у дорожных мотоциклов около 60°). За счет того, что ось рулевой колонки расположена не вертикально, точка пересечения ее с дорогой оказывается смещенной от точки касания поверхности колесом. Расстояние между названными точками называется вылетом передней вилки, и этот параметр оказывает существенное влияние на поведение </a:t>
            </a:r>
            <a:r>
              <a:rPr lang="ru-RU" sz="2800" dirty="0" err="1" smtClean="0"/>
              <a:t>мотоциклапри</a:t>
            </a:r>
            <a:r>
              <a:rPr lang="ru-RU" sz="2800" dirty="0" smtClean="0"/>
              <a:t> поворотах.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</a:rPr>
              <a:t>СИЛЫ, ДЕЙСТВУЮЩИЕ НА МОТОЦИКЛ</a:t>
            </a:r>
            <a:endParaRPr lang="ru-RU" sz="3600" dirty="0"/>
          </a:p>
        </p:txBody>
      </p:sp>
      <p:pic>
        <p:nvPicPr>
          <p:cNvPr id="4" name="Содержимое 3" descr="Силы, действующие на мотоцикл. Активная и пассивная безопасность. Учебник водителя мотоцикла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57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200" y="49530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Основные параметры мотоцикла: </a:t>
            </a:r>
            <a:r>
              <a:rPr lang="ru-RU" dirty="0" err="1" smtClean="0"/>
              <a:t>An</a:t>
            </a:r>
            <a:r>
              <a:rPr lang="ru-RU" dirty="0" smtClean="0"/>
              <a:t> - угол наклона оси рулевой колонки; АВ - вылет передней вилки; L - база мотоцикла; G - вес мотоцикла; </a:t>
            </a:r>
            <a:r>
              <a:rPr lang="ru-RU" dirty="0" err="1" smtClean="0"/>
              <a:t>h</a:t>
            </a:r>
            <a:r>
              <a:rPr lang="ru-RU" dirty="0" smtClean="0"/>
              <a:t>, </a:t>
            </a:r>
            <a:r>
              <a:rPr lang="ru-RU" dirty="0" err="1" smtClean="0"/>
              <a:t>b</a:t>
            </a:r>
            <a:r>
              <a:rPr lang="ru-RU" dirty="0" smtClean="0"/>
              <a:t> - координаты центра тяжести; 1 - ось рулевой колонки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Устойчивостью</a:t>
            </a:r>
            <a:r>
              <a:rPr lang="ru-RU" dirty="0" smtClean="0"/>
              <a:t> называется способность мотоцикла во время движения при небольшом внешнем воздействии (от неровностей дороги, порыва ветра и т. п.) сохранять заданное водителем направление. При неустойчивом движении мотоцикла руль начинает рыскать из стороны в сторону. Хороший критерий устойчивости — возможность езды «без рук», что на правильно сконструированном и отрегулированном мотоцикле не представляет труда даже для начинающего водителя.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Устойчивость двухколесного мотоцикла связана с движением — он не может стоять на месте сам, как трех- и четырехколесный мотоцикл или автомобиль (речь не идет об использовании подставки). На малых скоростях устойчивость мотоцикла зависит от опыта водителя и техники управления. С повышением скорости конструкция исправного мотоцикла сама обеспечивает устойчивость движения за счет действия так называемого гироскопического эффекта.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Гироскопом называют всякое твердое тело, имеющее форму тела вращения, ось вращения которого совпадает с осью симметрии. Наиболее мощные гироскопы на мотоцикле — колеса с шинами.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Поворот на мотоцикле-одиночке</a:t>
            </a:r>
            <a:r>
              <a:rPr lang="ru-RU" dirty="0" smtClean="0"/>
              <a:t> — это всегда сочетание нескольких режимов, в которых водителю приходится действовать не только рулем, но и «газом», тормозами и при этом наклонять тело вместе с мотоциклом на определенный угол. Невозможно пройти поворот с зафиксированными органами управления.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000" b="1" dirty="0" smtClean="0"/>
              <a:t>    РАССМОТРИМ ПОВОРОТ МОТОЦИКЛА, ДВИЖУЩЕГОСЯ ПО ДУГЕ ОКРУЖНОСТИ С ПОСТОЯННОЙ СКОРОСТЬЮ:</a:t>
            </a:r>
          </a:p>
          <a:p>
            <a:r>
              <a:rPr lang="ru-RU" dirty="0" smtClean="0"/>
              <a:t>Если поворачивать руль, не нарушая вертикального положения мотоцикла, из-за вылета передней вилки пятно контакта шины сместится относительно продольной оси и центра тяжести. Вследствие этого появится сила, которая стремится наклонить мотоцикл в сторону поворота (момент этой силы называют опрокидывающим).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Смещение пятна контакта шины из-за вылета передней вилки: В - точка касания колеса поверхности дороги при движении прямо; B1 - точка касания колеса при повороте руля; А - точка пересечения продолжения оси рулевой колонки с поверхностью дороги; АВ - вылет передней вилки.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pic>
        <p:nvPicPr>
          <p:cNvPr id="4" name="Содержимое 3" descr="Устойчивость мотоцикла. Учебник водителя мотоцикла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1" y="1371600"/>
            <a:ext cx="2895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водитель поворотом руля задает отличную от прямой траекторию и мотоцикл начинает двигаться по ней, появляется центробежная сила. Если ей ничего не противопоставить, она опрокинет мотоцикл в сторону, противоположную повороту. Момент, вызванный действием центробежной силы, называется удерживающим.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</a:rPr>
              <a:t>ОСОБЕННОСТИ МОТОЦИКЛА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мотоцикл меньше по габаритам, а значит, его труднее заметить в транспортном потоке; </a:t>
            </a:r>
          </a:p>
          <a:p>
            <a:pPr lvl="0"/>
            <a:r>
              <a:rPr lang="ru-RU" dirty="0" smtClean="0"/>
              <a:t>у мотоцикла два колеса, на нем необходимо удерживать равновесие, он менее устойчив; </a:t>
            </a:r>
          </a:p>
          <a:p>
            <a:pPr lvl="0"/>
            <a:r>
              <a:rPr lang="ru-RU" dirty="0" smtClean="0"/>
              <a:t>при езде на мотоцикле водитель использует не только органы управления, но и активно перемещает свое тело, руки и ноги; </a:t>
            </a:r>
          </a:p>
          <a:p>
            <a:pPr lvl="0"/>
            <a:r>
              <a:rPr lang="ru-RU" dirty="0" smtClean="0"/>
              <a:t>мотоцикл более зависим от силы ветра и дефектов дорожного покрытия; </a:t>
            </a:r>
          </a:p>
          <a:p>
            <a:pPr lvl="0"/>
            <a:r>
              <a:rPr lang="ru-RU" dirty="0" smtClean="0"/>
              <a:t>водитель мотоцикла практически не защищен от дождя, ветра, холода и жары.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движении с малой скоростью центробежная сила, зависящая от квадрата скорости, настолько мала, что компенсируется эффектом смещения центра тяжести (из-за вылета вилки). Таким образом, плавно повернуть на малой скорости можно без наклона мотоцикла. С возрастанием скорости центробежная сила увеличится, и для ее компенсации мало эффекта смещения центра тяжести, потребуется дополнительный наклон мотоцикла.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pic>
        <p:nvPicPr>
          <p:cNvPr id="4" name="Содержимое 3" descr="Устойчивость мотоцикла. Учебник водителя мотоцикла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219200"/>
            <a:ext cx="373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. Силы, действующие на мотоцикл-одиночку при повороте: Y- вертикальная составляющая опорной реакции колеса; Z - поперечная составляющая опорной реакции колеса; R1- результирующая опорной реакции колеса; </a:t>
            </a:r>
            <a:r>
              <a:rPr lang="ru-RU" dirty="0" err="1" smtClean="0"/>
              <a:t>Rz</a:t>
            </a:r>
            <a:r>
              <a:rPr lang="ru-RU" dirty="0" smtClean="0"/>
              <a:t> - результирующая центробежной силы и веса мотоцикла; G - вес мотоцикла с водителем; </a:t>
            </a:r>
            <a:r>
              <a:rPr lang="ru-RU" dirty="0" err="1" smtClean="0"/>
              <a:t>Рс</a:t>
            </a:r>
            <a:r>
              <a:rPr lang="ru-RU" dirty="0" smtClean="0"/>
              <a:t> - центробежная сила; B - угол наклона мотоцикла.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Задача мотоциклиста сводится к тому, чтобы своими действиями вовремя сочетать влияние удерживающего и опрокидывающего моментов, создавая желаемую траекторию и скорость. Ограничивает предельную скорость сцепление покрышек с дорогой или грунтом. Как только центробежная сила, зависящая от радиуса поворота и скорости, превысит силу сцепления шин с землей, мотоцикл с водителем уйдет на больший радиус и потеряет устойчивость. То есть произойдет падение.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у вилки большой вылет (</a:t>
            </a:r>
            <a:r>
              <a:rPr lang="ru-RU" dirty="0" err="1" smtClean="0"/>
              <a:t>круизер</a:t>
            </a:r>
            <a:r>
              <a:rPr lang="ru-RU" dirty="0" smtClean="0"/>
              <a:t> или самодельный </a:t>
            </a:r>
            <a:r>
              <a:rPr lang="ru-RU" dirty="0" err="1" smtClean="0"/>
              <a:t>чоппер</a:t>
            </a:r>
            <a:r>
              <a:rPr lang="ru-RU" dirty="0" smtClean="0"/>
              <a:t>), то при небольшом повороте руля пятно контакта шины с дорогой смещается в сторону от оси на большую величину, чем у обычных мотоциклов. Поэтому вес, приложенный к центру тяжести, создает больший опрокидывающий момент, направленный в сторону поворота.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pic>
        <p:nvPicPr>
          <p:cNvPr id="4" name="Содержимое 3" descr="Устойчивость мотоцикла. Учебник водителя мотоцикла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295400"/>
            <a:ext cx="426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Различие величины вылета вилки АВ у дорожного мотоцикла (а) и </a:t>
            </a:r>
            <a:r>
              <a:rPr lang="ru-RU" dirty="0" err="1" smtClean="0"/>
              <a:t>круизера</a:t>
            </a:r>
            <a:r>
              <a:rPr lang="ru-RU" dirty="0" smtClean="0"/>
              <a:t> (б).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На поведение мотоцикла в повороте оказывает влияние и гироскопический момент: он стремится повернуть переднюю вилку в сторону крена. Это явление имеет важное значение для управления мотоциклом.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ВЛИЯНИЕ ГИРОСКОПИЧЕСКОГО МОМЕНТА НА ДВИЖЕНИЕ МОТОЦИКЛА В ПОВОРОТЕ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Устойчивость мотоцикла. Учебник водителя мотоцикла.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447800"/>
            <a:ext cx="396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Повлиять на гироскопические моменты мотоциклист почти не может, если не считать возможности замены легких шин на тяжелые — чем тяжелей колесо, тем сильнее вызываемый им стабилизирующий эффект, в результате устойчивость мотоцикла несколько улучшится. Однако при этом ухудшатся другие важные показателя мотоцикла: динамика разгона и торможения, способность быстрого маневрирования, повысится расход топлива. Амортизаторы будут не в состоянии справляться с увеличившейся нагрузкой и возрастет тряска, а значит, снизится и устойчивость.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</a:rPr>
              <a:t>ОСОБЕННОСТИ МОТОЦИКЛА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Общая концепция мотоцикла не изменилась с момента его изобретения </a:t>
            </a:r>
            <a:r>
              <a:rPr lang="ru-RU" dirty="0" err="1" smtClean="0"/>
              <a:t>Готлибом</a:t>
            </a:r>
            <a:r>
              <a:rPr lang="ru-RU" dirty="0" smtClean="0"/>
              <a:t> </a:t>
            </a:r>
            <a:r>
              <a:rPr lang="ru-RU" dirty="0" err="1" smtClean="0"/>
              <a:t>Даймлером</a:t>
            </a:r>
            <a:r>
              <a:rPr lang="ru-RU" dirty="0" smtClean="0"/>
              <a:t> в 1885 г.: водитель сидит над бензиновым ДВС и управляет передним колесом. 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>
              <a:ln>
                <a:solidFill>
                  <a:schemeClr val="tx2"/>
                </a:solidFill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 практике устойчивость мотоцикла-одиночки в значительной степени определяется его исправностью. Ничто не должно мешать равномерному повороту руля. Даже небольшое заедание в подшипниках способно ухудшить управляемость. Если руль двигается скачками, то из-за этого мотоцикл будет «рыскать» из стороны в сторону. У мотоциклов с солидным пробегом могут быть изношены рулевые подшипники. Устойчивость заметно ухудшается, если мотоцикл утрачивает свою </a:t>
            </a:r>
            <a:r>
              <a:rPr lang="ru-RU" dirty="0" err="1" smtClean="0"/>
              <a:t>одноколейность</a:t>
            </a:r>
            <a:r>
              <a:rPr lang="ru-RU" dirty="0" smtClean="0"/>
              <a:t>, когда заднее колесо не идет строго по следу переднего.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pic>
        <p:nvPicPr>
          <p:cNvPr id="4" name="Содержимое 3" descr="Устойчивость мотоцикла. Учебник водителя мотоцикла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3962400" cy="49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Такая неисправность возникает из-за неправильной регулировки натяжения цепи, при деформациях рамы, вилки или маятника. Возможна она и после неумело проведенного ремонта колес. Устойчивость снижает также неправильная (асимметричная) загрузка или боковой ветер.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УСТОЙЧИВОСТЬ МОТОЦИКЛА</a:t>
            </a:r>
            <a:endParaRPr lang="ru-RU" dirty="0"/>
          </a:p>
        </p:txBody>
      </p:sp>
      <p:pic>
        <p:nvPicPr>
          <p:cNvPr id="4" name="Содержимое 3" descr="Устойчивость мотоцикла. Учебник водителя мотоцикла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45720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</a:rPr>
              <a:t>ОСОБЕННОСТИ МОТОЦИКЛА</a:t>
            </a:r>
            <a:endParaRPr lang="ru-RU" b="1" dirty="0"/>
          </a:p>
        </p:txBody>
      </p:sp>
      <p:pic>
        <p:nvPicPr>
          <p:cNvPr id="18434" name="Picture 2" descr="1885 daimler single track vehi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05000"/>
            <a:ext cx="5490458" cy="4346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</a:rPr>
              <a:t>ОСОБЕННОСТИ МОТОЦИКЛА</a:t>
            </a:r>
            <a:endParaRPr lang="ru-RU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зависимости от назначения и совокупности конструктивных признаков можно выделить:</a:t>
            </a:r>
          </a:p>
          <a:p>
            <a:r>
              <a:rPr lang="ru-RU" dirty="0" smtClean="0"/>
              <a:t>стандартные (классические) мотоциклы,</a:t>
            </a:r>
          </a:p>
          <a:p>
            <a:r>
              <a:rPr lang="ru-RU" dirty="0" err="1" smtClean="0"/>
              <a:t>круизеры</a:t>
            </a:r>
            <a:r>
              <a:rPr lang="ru-RU" dirty="0" smtClean="0"/>
              <a:t> (</a:t>
            </a:r>
            <a:r>
              <a:rPr lang="ru-RU" dirty="0" err="1" smtClean="0"/>
              <a:t>чопперы</a:t>
            </a:r>
            <a:r>
              <a:rPr lang="ru-RU" dirty="0" smtClean="0"/>
              <a:t>, </a:t>
            </a:r>
            <a:r>
              <a:rPr lang="ru-RU" dirty="0" err="1" smtClean="0"/>
              <a:t>кастомы</a:t>
            </a:r>
            <a:r>
              <a:rPr lang="ru-RU" dirty="0" smtClean="0"/>
              <a:t>), </a:t>
            </a:r>
          </a:p>
          <a:p>
            <a:r>
              <a:rPr lang="ru-RU" dirty="0" err="1" smtClean="0"/>
              <a:t>спортбайки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туристские мотоциклы,</a:t>
            </a:r>
          </a:p>
          <a:p>
            <a:r>
              <a:rPr lang="ru-RU" dirty="0" smtClean="0"/>
              <a:t> мотоциклы двойного назначения (в просторечии </a:t>
            </a:r>
            <a:r>
              <a:rPr lang="ru-RU" dirty="0" err="1" smtClean="0"/>
              <a:t>эндуро</a:t>
            </a:r>
            <a:r>
              <a:rPr lang="ru-RU" dirty="0" smtClean="0"/>
              <a:t>), </a:t>
            </a:r>
          </a:p>
          <a:p>
            <a:r>
              <a:rPr lang="ru-RU" dirty="0" smtClean="0"/>
              <a:t>мотоциклы специального назначения,</a:t>
            </a:r>
          </a:p>
          <a:p>
            <a:r>
              <a:rPr lang="ru-RU" dirty="0" smtClean="0"/>
              <a:t> спортивные,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мотовездеходы</a:t>
            </a:r>
            <a:r>
              <a:rPr lang="ru-RU" dirty="0" smtClean="0"/>
              <a:t> (трех- и четырехколесные), </a:t>
            </a:r>
          </a:p>
          <a:p>
            <a:r>
              <a:rPr lang="ru-RU" dirty="0" smtClean="0"/>
              <a:t>мотороллеры (скутеры), </a:t>
            </a:r>
          </a:p>
          <a:p>
            <a:r>
              <a:rPr lang="ru-RU" dirty="0" smtClean="0"/>
              <a:t>мотоциклы С боковым прицепом (коляской).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</a:rPr>
              <a:t>СИЛЫ, ДЕЙСТВУЮЩИЕ НА МОТОЦИКЛ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время движения на мотоцикл действуют силы сопротивления, вызванные трением качения, потоком встречного воздуха, а при разгоне и торможении еще и сила инерции. При движении в гору к перечисленным силам добавляется сила сопротивления, являющая собой проекцию веса мотоцикла на ось, совпадающую с направлением движения.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</a:rPr>
              <a:t>СИЛЫ, ДЕЙСТВУЮЩИЕ НА МОТОЦИКЛ</a:t>
            </a:r>
            <a:endParaRPr lang="ru-RU" sz="3600" dirty="0"/>
          </a:p>
        </p:txBody>
      </p:sp>
      <p:pic>
        <p:nvPicPr>
          <p:cNvPr id="4" name="Содержимое 3" descr="Силы, действующие на мотоцикл. Активная и пассивная безопасность. Учебник водителя мотоцикла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447800"/>
            <a:ext cx="4876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4800" y="5257800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Силы, действующие на мотоцикл во время движения: Y1,Y2 — вертикальные реакции переднего и заднего колес; X1 — результирующая сила сопротивления; X2 — сила тяги; </a:t>
            </a:r>
            <a:r>
              <a:rPr lang="ru-RU" dirty="0" err="1" smtClean="0"/>
              <a:t>Мк</a:t>
            </a:r>
            <a:r>
              <a:rPr lang="ru-RU" dirty="0" smtClean="0"/>
              <a:t> — крутящий момент на колесе; G — вес мотоцикла с водителем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</a:rPr>
              <a:t>СИЛЫ, ДЕЙСТВУЮЩИЕ НА МОТОЦИКЛ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 Способность мотоцикла преодолевать эти силы сопротивления зависит в первую очередь от мощности двигателя. Кроме того, имеют значение механический КПД трансмиссии и ее передаточное отношение, лобовая площадь мотоцикла с водителем, коэффициент сцепления шины с дорогой, масса и моменты инерции вращающихся деталей и мотоцикла в целом.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</a:rPr>
              <a:t>СИЛЫ, ДЕЙСТВУЮЩИЕ НА МОТОЦИКЛ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Различают </a:t>
            </a:r>
            <a:r>
              <a:rPr lang="ru-RU" b="1" dirty="0" smtClean="0"/>
              <a:t>сухой вес</a:t>
            </a:r>
            <a:r>
              <a:rPr lang="ru-RU" dirty="0" smtClean="0"/>
              <a:t> мотоцикла — без топлива, масла, инструмента, и </a:t>
            </a:r>
            <a:r>
              <a:rPr lang="ru-RU" b="1" dirty="0" smtClean="0"/>
              <a:t>полный вес</a:t>
            </a:r>
            <a:r>
              <a:rPr lang="ru-RU" dirty="0" smtClean="0"/>
              <a:t> — с топливом, маслом и инструментом. Под полной нагрузкой понимают вес водителя, пассажира и груза. При рассмотрении устойчивости мотоцикла принимают, что вес мотоцикла приложен в центре его тяжести, а вертикальные реакции, уравновешивающие этот вес, — в точках контакта колес с дорогой. Центробежная сила, возникающая при повороте мотоцикла, прикладывается к центру тяжести.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1445</Words>
  <Application>Microsoft Office PowerPoint</Application>
  <PresentationFormat>Экран (4:3)</PresentationFormat>
  <Paragraphs>81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Office Theme</vt:lpstr>
      <vt:lpstr>Московское Суворовское военное училище</vt:lpstr>
      <vt:lpstr>ОСОБЕННОСТИ МОТОЦИКЛА</vt:lpstr>
      <vt:lpstr>ОСОБЕННОСТИ МОТОЦИКЛА</vt:lpstr>
      <vt:lpstr>ОСОБЕННОСТИ МОТОЦИКЛА</vt:lpstr>
      <vt:lpstr>ОСОБЕННОСТИ МОТОЦИКЛА</vt:lpstr>
      <vt:lpstr>СИЛЫ, ДЕЙСТВУЮЩИЕ НА МОТОЦИКЛ</vt:lpstr>
      <vt:lpstr>СИЛЫ, ДЕЙСТВУЮЩИЕ НА МОТОЦИКЛ</vt:lpstr>
      <vt:lpstr>СИЛЫ, ДЕЙСТВУЮЩИЕ НА МОТОЦИКЛ</vt:lpstr>
      <vt:lpstr>СИЛЫ, ДЕЙСТВУЮЩИЕ НА МОТОЦИКЛ</vt:lpstr>
      <vt:lpstr>СИЛЫ, ДЕЙСТВУЮЩИЕ НА МОТОЦИКЛ</vt:lpstr>
      <vt:lpstr>СИЛЫ, ДЕЙСТВУЮЩИЕ НА МОТОЦИКЛ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  <vt:lpstr>УСТОЙЧИВОСТЬ МОТОЦИКЛА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Московское Суворовское военное училище</dc:title>
  <dc:creator>Админ</dc:creator>
  <cp:lastModifiedBy>admin</cp:lastModifiedBy>
  <cp:revision>11</cp:revision>
  <dcterms:created xsi:type="dcterms:W3CDTF">2013-01-29T20:33:27Z</dcterms:created>
  <dcterms:modified xsi:type="dcterms:W3CDTF">2013-11-18T16:41:40Z</dcterms:modified>
</cp:coreProperties>
</file>