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7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AD562-B2F9-4155-BC83-CD9CF1981FE0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2FB64-D1CC-4BF6-99CC-2941B7EFC23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39B5-1ECA-48AD-9FF3-D31FD457689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B45-E8E2-4625-9176-5F6C143D3B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39B5-1ECA-48AD-9FF3-D31FD457689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B45-E8E2-4625-9176-5F6C143D3B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39B5-1ECA-48AD-9FF3-D31FD457689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B45-E8E2-4625-9176-5F6C143D3B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39B5-1ECA-48AD-9FF3-D31FD457689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B45-E8E2-4625-9176-5F6C143D3B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39B5-1ECA-48AD-9FF3-D31FD457689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B45-E8E2-4625-9176-5F6C143D3B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39B5-1ECA-48AD-9FF3-D31FD457689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B45-E8E2-4625-9176-5F6C143D3B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39B5-1ECA-48AD-9FF3-D31FD457689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B45-E8E2-4625-9176-5F6C143D3B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39B5-1ECA-48AD-9FF3-D31FD457689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B45-E8E2-4625-9176-5F6C143D3B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39B5-1ECA-48AD-9FF3-D31FD457689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B45-E8E2-4625-9176-5F6C143D3B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39B5-1ECA-48AD-9FF3-D31FD457689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B45-E8E2-4625-9176-5F6C143D3B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39B5-1ECA-48AD-9FF3-D31FD457689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DB45-E8E2-4625-9176-5F6C143D3B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D39B5-1ECA-48AD-9FF3-D31FD457689D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6DB45-E8E2-4625-9176-5F6C143D3BE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Уход и содержание хомячков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0" lvl="8"/>
            <a:r>
              <a:rPr lang="ru-RU" dirty="0" smtClean="0"/>
              <a:t>Презентация к занятию «Зоолог-эколог»тема Обитатели живого уголка .Хомяк. Выполнена педагогом дополнительного образования первой категории Даниленко Ю.В.ГБОУ ДОД ДДЮТ ВЫБОРГСКОГО РАЙОНА </a:t>
            </a:r>
          </a:p>
          <a:p>
            <a:r>
              <a:rPr lang="ru-RU" dirty="0" smtClean="0"/>
              <a:t>Санкт- Петербург 2012год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Уход за хомячком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Длинношерстных хомячков следует расчесывать ежедневно или через день, так как их шерстка быстро пачкается. При этом особое внимание следует уделять задним лапкам и животу. Именно в этих местах можно обнаружить свалявшуюся шерсть, запутавшиеся в ней соломинки или экскременты. В этом случае лучше всего осторожно отрезать скатанную шерсть. Короткошерстные хомячки не нуждаются в регулярном вычесывании.</a:t>
            </a:r>
          </a:p>
          <a:p>
            <a:r>
              <a:rPr lang="ru-RU" dirty="0"/>
              <a:t>Хомячки очень не любят воду. Именно поэтому купать их не рекомендуется. Если шубка зверька очень грязная и водные процедуры необходимы, для намыливания можно использовать детский шампунь. Мыть хомячка мылом нельзя, так как оно сильно сушит кожу. Во время купания необходимо следить за тем, чтобы вода и шампунь не попадали в глаза, уши и нос зверька.</a:t>
            </a:r>
          </a:p>
          <a:p>
            <a:r>
              <a:rPr lang="ru-RU" dirty="0"/>
              <a:t>Когти хомячка редко нуждаются в обработке, но иногда, особенно у старых зверьков, они недостаточно стираются и на лапах можно увидеть неровные или загнутые длинные коготки, которые мешают животному ходить. В этом случае их осторожно подстригают, используя маникюрные ножницы.</a:t>
            </a:r>
          </a:p>
          <a:p>
            <a:endParaRPr lang="ru-RU" dirty="0"/>
          </a:p>
        </p:txBody>
      </p:sp>
      <p:pic>
        <p:nvPicPr>
          <p:cNvPr id="6" name="Содержимое 5" descr="http://vetinfo.com.ua/sites/default/files/styles/statya/public/images/20130404170341.jpg?itok=BsXEzwbX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5050" y="1686259"/>
            <a:ext cx="5111750" cy="302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Игрушки и развлечения</a:t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Одним из любимых занятий домашних хомячков является бег в колесе. Многие зверьки готовы часами без устали бежать по кругу, забыв обо всем на свете. Но, как бы не нравилось зверьку это занятие, хомячок не должен проводить все время бодрствования в колесе.</a:t>
            </a:r>
          </a:p>
          <a:p>
            <a:r>
              <a:rPr lang="ru-RU" dirty="0"/>
              <a:t>Прогулочный шар используется вне клетки, это прекрасное средство для того, чтобы ваш маленький питомец свободно гулял по полу комнаты, но не мог забежать под диван или в другое узкое пространство. Таким образом, вы можете не следить за грызуном постоянно, а только ограничить пространство прогулки, например, до одной комнаты. При этом достаточно будет лишь прислушиваться, как там грызун.</a:t>
            </a:r>
          </a:p>
          <a:p>
            <a:endParaRPr lang="ru-RU" dirty="0"/>
          </a:p>
        </p:txBody>
      </p:sp>
      <p:pic>
        <p:nvPicPr>
          <p:cNvPr id="5" name="Содержимое 4" descr="http://vetinfo.com.ua/sites/default/files/styles/statya/public/images/20130404170620.jpg?itok=EmtAxLlM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5050" y="1686259"/>
            <a:ext cx="5111750" cy="302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Игрушки для стачивания зубов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Зубы хомячка нуждаются в постоянном уходе. Если корм, которым он питается, недостаточно твердый, зубы зверька быстро вырастают и начинают мешать ему есть.</a:t>
            </a:r>
          </a:p>
          <a:p>
            <a:r>
              <a:rPr lang="ru-RU" dirty="0" smtClean="0"/>
              <a:t>Чрезмерно выросшие резцы могут случайно повредить десны, язык или губы грызуна. Как следствие этого, животное перестает принимать пищу и начинает голодать. Исправит такую ситуацию только ветеринар, а предотвратить ее можно, давая грызть зверьку разнообразные, предпочтительно деревянные или резиновые предметы.</a:t>
            </a:r>
          </a:p>
          <a:p>
            <a:endParaRPr lang="ru-RU" dirty="0"/>
          </a:p>
        </p:txBody>
      </p:sp>
      <p:pic>
        <p:nvPicPr>
          <p:cNvPr id="8" name="Содержимое 7" descr="http://vetinfo.com.ua/sites/default/files/styles/statya/public/images/20130404164052.jpg?itok=JX-uPbyu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5050" y="1686259"/>
            <a:ext cx="5111750" cy="302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правила содержания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любителю домашних животных, намеревающемуся приобрести хомячка, необходимо позаботиться о том, чтобы зверек в новых условиях чувствовал себя комфортно. Для содержания хомячка нужно следующее:</a:t>
            </a:r>
          </a:p>
          <a:p>
            <a:pPr lvl="0"/>
            <a:r>
              <a:rPr lang="ru-RU" dirty="0"/>
              <a:t>клетка размерами 30х80 см с поддоном высотой 10-15 см;</a:t>
            </a:r>
          </a:p>
          <a:p>
            <a:pPr lvl="0"/>
            <a:r>
              <a:rPr lang="ru-RU" dirty="0"/>
              <a:t>гнездовой домик из дерева или пластмассы;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две кормушки и поилка;</a:t>
            </a:r>
          </a:p>
          <a:p>
            <a:pPr lvl="0"/>
            <a:r>
              <a:rPr lang="ru-RU" dirty="0"/>
              <a:t>биологическая подстилка для мелких животных или опилки;</a:t>
            </a:r>
          </a:p>
          <a:p>
            <a:pPr lvl="0"/>
            <a:r>
              <a:rPr lang="ru-RU" dirty="0"/>
              <a:t>запас корма;</a:t>
            </a:r>
          </a:p>
          <a:p>
            <a:pPr lvl="0"/>
            <a:r>
              <a:rPr lang="ru-RU" dirty="0"/>
              <a:t>расческа для ухода за шерстью;</a:t>
            </a:r>
          </a:p>
          <a:p>
            <a:pPr lvl="0"/>
            <a:r>
              <a:rPr lang="ru-RU" dirty="0"/>
              <a:t>ножницы для подрезания коготков;</a:t>
            </a:r>
          </a:p>
          <a:p>
            <a:pPr lvl="0"/>
            <a:r>
              <a:rPr lang="ru-RU" dirty="0"/>
              <a:t>плоский камень для стачивания когтей.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Клетка для хомяка: удобство прежде всего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http://vetinfo.com.ua/sites/default/files/styles/statya/public/images/20130404163913.jpg?itok=O41DZ-Gi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148681"/>
            <a:ext cx="5791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хомяка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Хомячков содержат в решетчатой клетке с высоким поддоном размерами 50х30х30 см, а также в стеклянных или пластиковых аквариумах тех же размеров. Для карликовых хомячков подойдут клетки меньших размеров. Клетка, предназначенная для содержания нескольких хомячков, по размерам должна превосходить ту, в которой живет один зверек. Ее ширина и высота могут не превышать 30 см, а вот длина должна быть не менее 50 см.</a:t>
            </a:r>
          </a:p>
          <a:p>
            <a:r>
              <a:rPr lang="ru-RU" dirty="0"/>
              <a:t>Поселив зверька в клетку, следует быть готовым к тому, что все предметы и пол в радиусе до 2 м постоянно будут усыпаны опилками. Увы, когда хомячок наводит порядок в своем домике, он не заботится о чистоте квартиры хозяина. Зверек подгребает под себя целую кучу опилок передними лапками, а потом с силой выталкивает их назад задними конечностями. С природой, как говорится, не поспоришь.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Клетка и место для ее установки.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Установить клетку с грызунами лучше всего на тумбочке или на какой-либо подставке, но не на полу, так как наблюдать за своими питомцами хозяину будет удобнее сбоку, нежели сверху, да и колебания температур на поверхности пола, особенно при проветривании комнаты зимой, могут быть значительными. Место для установки клетки в квартире лучше выбирать не торопясь. Серьезной угрозой для здоровья хомячков являются сквозняки, и если клетка установлена в таком месте, зверек может сильно простудиться и даже погибнуть. Нельзя ставить клетку в темном и прохладном помещении, например в подвале или гараже, вблизи форточки, отопительных приборов, телевизора и компьютера.</a:t>
            </a:r>
          </a:p>
          <a:p>
            <a:r>
              <a:rPr lang="ru-RU" dirty="0"/>
              <a:t>Стоит заметить, что эти зверьки значительно хуже переносят жару, нежели холод, однако даже зимой температура в помещении не должна долгое время оставаться ниже 10 °C.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Подстилка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Лучшей подстилкой для жилища хомячка служат опилки, которые обязательно должны быть мягкими. Рекомендуется использовать осиновые или сосновые опилки, но без ярко выраженного запаха. Для подстилки подойдет также и мягкая бумага, например салфетки. Жесткую бумагу, а тем более газеты применять не следует.</a:t>
            </a:r>
          </a:p>
          <a:p>
            <a:r>
              <a:rPr lang="ru-RU" dirty="0"/>
              <a:t>Опилки хорошо впитывают запахи, поэтому чистить жилище придется реже, чем клетку или аквариум с бумажной подстилкой. Но у многих хомячков на опилки аллергия. </a:t>
            </a:r>
            <a:r>
              <a:rPr lang="ru-RU" dirty="0" smtClean="0"/>
              <a:t>Вдыхая</a:t>
            </a:r>
            <a:r>
              <a:rPr lang="ru-RU" dirty="0"/>
              <a:t> труху, они начинают чихать. С бумагой таких проблем не возникает. Тем не менее опилки все же больше похожи на естественный грунт.</a:t>
            </a:r>
          </a:p>
          <a:p>
            <a:endParaRPr lang="ru-RU" dirty="0"/>
          </a:p>
        </p:txBody>
      </p:sp>
      <p:pic>
        <p:nvPicPr>
          <p:cNvPr id="6" name="Содержимое 5" descr="http://vetinfo.com.ua/sites/default/files/styles/statya/public/images/20130404164020.jpg?itok=cd7zjpbL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5050" y="1686259"/>
            <a:ext cx="5111750" cy="302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Гнездовой домик</a:t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Специальные гнездовые домики, купленные в зоомагазинах, хомячкам очень нравятся. Но даже если подобное жилище придется питомцу по вкусу, через день-другой зверек начнет его переделывать на свой лад, прогрызая новые ходы до тех пор, пока домик не разрушится. Поэтому не стоит делать такие покупки.</a:t>
            </a:r>
          </a:p>
          <a:p>
            <a:r>
              <a:rPr lang="ru-RU" dirty="0"/>
              <a:t>Лучше всего периодически давать хомячку небольшие коробочки из картона. Пластмассовые домики, может быть, и прочнее, но, во-первых, они плохо вентилируются, а во-вторых, зверек может наесться пластмассы, потому что грызуны все пробуют на зуб.</a:t>
            </a:r>
          </a:p>
          <a:p>
            <a:endParaRPr lang="ru-RU" dirty="0"/>
          </a:p>
        </p:txBody>
      </p:sp>
      <p:pic>
        <p:nvPicPr>
          <p:cNvPr id="5" name="Содержимое 4" descr="http://vetinfo.com.ua/sites/default/files/styles/statya/public/images/20130404170027.jpg?itok=iYAd1PmC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5050" y="1686259"/>
            <a:ext cx="5111750" cy="302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Кормушка и поилка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 клетке должны быть кормушка и поилка. Лучше всего использовать керамические или пластмассовые, которые удобны в обслуживании. Кормушки могут быть выдвижными, наружными или прикрепляться к полу.</a:t>
            </a:r>
          </a:p>
          <a:p>
            <a:r>
              <a:rPr lang="ru-RU" dirty="0"/>
              <a:t>Поилку следует обязательно закрепить. Лучшим вариантом является специальная автопоилка, которую прикрепляют к клетке либо подвешивают за крышку или край аквариума.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1036</Words>
  <Application>Microsoft Office PowerPoint</Application>
  <PresentationFormat>Экран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Уход и содержание хомячков </vt:lpstr>
      <vt:lpstr>основные правила содержания</vt:lpstr>
      <vt:lpstr>Слайд 3</vt:lpstr>
      <vt:lpstr>Клетка для хомяка: удобство прежде всего </vt:lpstr>
      <vt:lpstr>Содержание хомяка</vt:lpstr>
      <vt:lpstr>Клетка и место для ее установки.</vt:lpstr>
      <vt:lpstr>Подстилка </vt:lpstr>
      <vt:lpstr>Гнездовой домик </vt:lpstr>
      <vt:lpstr>Кормушка и поилка </vt:lpstr>
      <vt:lpstr>Уход за хомячком </vt:lpstr>
      <vt:lpstr>Игрушки и развлечения </vt:lpstr>
      <vt:lpstr>Игрушки для стачивания зубов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Уход и содержание хомячков</dc:title>
  <dc:creator>S</dc:creator>
  <cp:lastModifiedBy>S</cp:lastModifiedBy>
  <cp:revision>7</cp:revision>
  <dcterms:created xsi:type="dcterms:W3CDTF">2013-11-18T17:31:00Z</dcterms:created>
  <dcterms:modified xsi:type="dcterms:W3CDTF">2013-11-18T18:36:57Z</dcterms:modified>
</cp:coreProperties>
</file>