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0" r:id="rId3"/>
    <p:sldId id="286" r:id="rId4"/>
    <p:sldId id="262" r:id="rId5"/>
    <p:sldId id="282" r:id="rId6"/>
    <p:sldId id="278" r:id="rId7"/>
    <p:sldId id="281" r:id="rId8"/>
    <p:sldId id="287" r:id="rId9"/>
    <p:sldId id="285" r:id="rId10"/>
    <p:sldId id="274" r:id="rId11"/>
    <p:sldId id="277" r:id="rId12"/>
    <p:sldId id="276" r:id="rId13"/>
    <p:sldId id="270" r:id="rId14"/>
    <p:sldId id="292" r:id="rId15"/>
    <p:sldId id="290" r:id="rId16"/>
    <p:sldId id="268" r:id="rId17"/>
    <p:sldId id="257" r:id="rId18"/>
    <p:sldId id="258" r:id="rId19"/>
    <p:sldId id="259" r:id="rId20"/>
    <p:sldId id="269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Урок по теме  «Пропорции»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учитель ЛСОШ №2 </a:t>
            </a:r>
          </a:p>
          <a:p>
            <a:pPr algn="r"/>
            <a:r>
              <a:rPr lang="ru-RU" dirty="0" smtClean="0"/>
              <a:t>им </a:t>
            </a:r>
            <a:r>
              <a:rPr lang="ru-RU" dirty="0" err="1" smtClean="0"/>
              <a:t>Н.Ф.Струченкова</a:t>
            </a:r>
            <a:r>
              <a:rPr lang="ru-RU" dirty="0" smtClean="0"/>
              <a:t> </a:t>
            </a:r>
          </a:p>
          <a:p>
            <a:pPr algn="r"/>
            <a:r>
              <a:rPr lang="ru-RU" dirty="0" err="1" smtClean="0"/>
              <a:t>Бесшабашнова</a:t>
            </a:r>
            <a:r>
              <a:rPr lang="ru-RU" dirty="0" smtClean="0"/>
              <a:t> Л.Ф.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«Прежде чем решать </a:t>
            </a:r>
            <a:r>
              <a:rPr lang="ru-RU" sz="2800" dirty="0" err="1" smtClean="0"/>
              <a:t>задачу-прочитай</a:t>
            </a:r>
            <a:r>
              <a:rPr lang="ru-RU" sz="2800" dirty="0" smtClean="0"/>
              <a:t> условие»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</a:t>
            </a:r>
            <a:r>
              <a:rPr lang="ru-RU" sz="1800" dirty="0" smtClean="0"/>
              <a:t>Жак Адамар</a:t>
            </a:r>
            <a:endParaRPr lang="ru-RU" sz="1800" dirty="0"/>
          </a:p>
        </p:txBody>
      </p:sp>
      <p:pic>
        <p:nvPicPr>
          <p:cNvPr id="24578" name="Picture 2" descr="C:\Users\User\Desktop\з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842" y="1600200"/>
            <a:ext cx="442231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496944" cy="206084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В посёлке на улице Новый свет  магазин Перекрёсток. Хозяин магазина настолько строг, что за опоздание вычитает из зарплаты по 70 рублей за один день. В одном отделе работали две девушки Юля и Наташа. Их зарплата зависела от числа рабочих дней.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Юля за 20 рабочих дней получила 12000 рублей, а Наташа за 21 день получить должна бы больше, но получила меньше, т.к. опаздывала 3 дня подряд. Узнайте, сколько денег получила Наташа?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1" name="Picture 1" descr="C:\Users\User\Desktop\к уроку\пер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532859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Для перевозки арбузов с юга на оптовую базу п.Локоть приехали 24 машины грузоподъемностью 7,5 тонн. Сколько нужно машин грузоподъемностью 4,5 тонн, чтобы перевести тот же груз?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магнит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600200"/>
            <a:ext cx="3960439" cy="4525963"/>
          </a:xfrm>
        </p:spPr>
      </p:pic>
      <p:pic>
        <p:nvPicPr>
          <p:cNvPr id="23554" name="Picture 2" descr="C:\Users\User\Desktop\к уроку\арбуз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390753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Задача – сказка «Изабелла и двенадцать братьев»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У Изабеллы было двенадцать братьев. Жили они очень дружно, пока не позавидовала злая колдунья. Она превратила братьев в лебедей. Изабелле надо связать 12 рубашек из крапивы, чтобы расколдовать братьев. За 3 дня она свяжет 4 с половиной рубашки. За сколько дней Изабелла свяжет 12 рубашек?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62956"/>
            <a:ext cx="3762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Быстро встали, улыбнулись.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Выше-выше потянулись.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Ну-ка плечи распрямите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Поднимите, опустите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Вправо, влево повернитесь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Рук коленями коснитесь.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Сели ,встали, сели, встали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 на месте побежали.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Коллективное решение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В нашей школе всего 337 обучающихся, из них 76 обучающиеся 1-2 классов .  В первом полугодии 21отличник и 113 хорошистов.  Какой процент качества знаний в школе?</a:t>
            </a:r>
          </a:p>
          <a:p>
            <a:endParaRPr lang="ru-RU" dirty="0"/>
          </a:p>
        </p:txBody>
      </p:sp>
      <p:pic>
        <p:nvPicPr>
          <p:cNvPr id="2050" name="Picture 2" descr="E:\на сайт\IMG_3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576064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Плодородный черноземный слой почвы образовался от гниения растений и их корней. Определите ,сколько длится процесс образования пахотного слоя толщиной в 25 сантиметров. если для образования слоя в 4 сантиметра требуется 1200лет.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картоф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29594"/>
            <a:ext cx="7704856" cy="4551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В школе планируется вакцинация учеников от гриппа. Два медработника сделают это за 3 дня. Сколько времени понадобится  трем медсестрам  чтобы выполнить эту же работу.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приви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2936" y="1700213"/>
            <a:ext cx="5996516" cy="4497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Чтобы сварить 4 порции пшенной каши нужно взять 220г пшена. Сколько потребуется пшена чтобы сварить 144 порции каши для детей из детского садика  «Гномик»?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к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050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Трое маляров могут закончить работу за 5 дней Для ускорения работы ещё добавили двух моляров. За какое время они закончат работу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933056"/>
            <a:ext cx="8229600" cy="222170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моля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5125" y="1196751"/>
            <a:ext cx="3333750" cy="489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496944" cy="206084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8000" i="1" dirty="0" smtClean="0">
                <a:solidFill>
                  <a:srgbClr val="FF0000"/>
                </a:solidFill>
              </a:rPr>
              <a:t>Пропорция</a:t>
            </a:r>
            <a:br>
              <a:rPr lang="ru-RU" sz="8000" i="1" dirty="0" smtClean="0">
                <a:solidFill>
                  <a:srgbClr val="FF0000"/>
                </a:solidFill>
              </a:rPr>
            </a:br>
            <a:endParaRPr lang="ru-RU" sz="8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0002-002-CHto-takoe-proports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3810000" cy="2318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аукнется, так и откликнется.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Чем выше пень, тем выше тень.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Чем больше народу(в помещении), тем меньше кислорода.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Чем дальше в лес, тем больше дров.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Меньше слов – больше дела.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Задание на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Найти и записать пословицы, устанавливающие прямую и обратную зависимость.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№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Спасибо за 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8575" cy="1905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560" y="1052736"/>
            <a:ext cx="89999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Х\Desktop\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3024336" cy="3456384"/>
          </a:xfrm>
          <a:prstGeom prst="rect">
            <a:avLst/>
          </a:prstGeom>
          <a:noFill/>
        </p:spPr>
      </p:pic>
      <p:pic>
        <p:nvPicPr>
          <p:cNvPr id="1027" name="Picture 3" descr="C:\Users\Х\Desktop\с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3744416" cy="34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Чтобы спорилось нужное дело,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Чтобы в жизни не знать неудач.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Мы в поход отправляемся смело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мир загадок и сложных задач.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Не беда, что идти далеко,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Не боимся, что путь будет труден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Достижения крупные людям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Никогда не давались легко.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                 Девиз урока:</a:t>
            </a:r>
            <a:endParaRPr lang="ru-RU" dirty="0"/>
          </a:p>
        </p:txBody>
      </p:sp>
      <p:pic>
        <p:nvPicPr>
          <p:cNvPr id="6146" name="Picture 2" descr="C:\Users\User\Desktop\девиз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032448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2780928"/>
            <a:ext cx="38884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800" dirty="0" smtClean="0"/>
              <a:t>«Без муки нет науки»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Ключевое слово урока</a:t>
            </a:r>
            <a:endParaRPr lang="ru-RU" dirty="0"/>
          </a:p>
        </p:txBody>
      </p:sp>
      <p:pic>
        <p:nvPicPr>
          <p:cNvPr id="25602" name="Picture 2" descr="C:\Users\User\Desktop\в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7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Начнём с того что угостим друг друга напитком. Приготовили два напитка из 250г воды и 50г сахара, из 50 г воды и 10 г сахара. Какой из напитков слаще, не пробуя на вкус? Почему?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Что такое пропорция?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Каким основным свойством обладают члены пропорции?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Верна ли пропорция: а)б);  в)?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Найти неизвестное число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b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c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d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:   .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Составить пропорцию из чисел: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-Количество цветов в спектре радуги   (7);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-НОК(14;21) (42);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-Удвоенное количество месяцев в году   (24);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-Количество цветов на российском флаге, увеличенное на единицу  (4).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Какие две величины называются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</a:rPr>
              <a:t>прямопропорциональными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Какие две величины называются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</a:rPr>
              <a:t>обратнопропорциональными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Цифровой диктант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Если вы считаете, что речь идёт о прямой пропорциональности, то ставьте цифру 1;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если об обратной пропорциональности -цифру 2;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-если величины непропорциональны ,то цифру  0.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                    12012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Решите уравнение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( 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8575" cy="190500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132856"/>
            <a:ext cx="4464496" cy="83708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560" y="1052736"/>
            <a:ext cx="89999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555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Урок по теме  «Пропорции»</vt:lpstr>
      <vt:lpstr>   Пропорция </vt:lpstr>
      <vt:lpstr>Слайд 3</vt:lpstr>
      <vt:lpstr>                            Девиз урока:</vt:lpstr>
      <vt:lpstr>Ключевое слово урока</vt:lpstr>
      <vt:lpstr>Разминка</vt:lpstr>
      <vt:lpstr>Цифровой диктант</vt:lpstr>
      <vt:lpstr>Проверь себя</vt:lpstr>
      <vt:lpstr>Решите уравнение</vt:lpstr>
      <vt:lpstr> «Прежде чем решать задачу-прочитай условие»                                                                       Жак Адамар</vt:lpstr>
      <vt:lpstr>   В посёлке на улице Новый свет  магазин Перекрёсток. Хозяин магазина настолько строг, что за опоздание вычитает из зарплаты по 70 рублей за один день. В одном отделе работали две девушки Юля и Наташа. Их зарплата зависела от числа рабочих дней.  Юля за 20 рабочих дней получила 12000 рублей, а Наташа за 21 день получить должна бы больше, но получила меньше, т.к. опаздывала 3 дня подряд. Узнайте, сколько денег получила Наташа? </vt:lpstr>
      <vt:lpstr>Для перевозки арбузов с юга на оптовую базу п.Локоть приехали 24 машины грузоподъемностью 7,5 тонн. Сколько нужно машин грузоподъемностью 4,5 тонн, чтобы перевести тот же груз? </vt:lpstr>
      <vt:lpstr>Задача – сказка «Изабелла и двенадцать братьев» У Изабеллы было двенадцать братьев. Жили они очень дружно, пока не позавидовала злая колдунья. Она превратила братьев в лебедей. Изабелле надо связать 12 рубашек из крапивы, чтобы расколдовать братьев. За 3 дня она свяжет 4 с половиной рубашки. За сколько дней Изабелла свяжет 12 рубашек? </vt:lpstr>
      <vt:lpstr>Физкультминутка</vt:lpstr>
      <vt:lpstr>Коллективное решение задачи</vt:lpstr>
      <vt:lpstr>.Плодородный черноземный слой почвы образовался от гниения растений и их корней. Определите ,сколько длится процесс образования пахотного слоя толщиной в 25 сантиметров. если для образования слоя в 4 сантиметра требуется 1200лет.</vt:lpstr>
      <vt:lpstr>В школе планируется вакцинация учеников от гриппа. Два медработника сделают это за 3 дня. Сколько времени понадобится  трем медсестрам  чтобы выполнить эту же работу. </vt:lpstr>
      <vt:lpstr>Чтобы сварить 4 порции пшенной каши нужно взять 220г пшена. Сколько потребуется пшена чтобы сварить 144 порции каши для детей из детского садика  «Гномик»? </vt:lpstr>
      <vt:lpstr>Трое маляров могут закончить работу за 5 дней Для ускорения работы ещё добавили двух моляров. За какое время они закончат работу? </vt:lpstr>
      <vt:lpstr>Пословицы</vt:lpstr>
      <vt:lpstr>Задание на дом</vt:lpstr>
      <vt:lpstr>Спасибо за урок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</cp:lastModifiedBy>
  <cp:revision>39</cp:revision>
  <dcterms:created xsi:type="dcterms:W3CDTF">2015-01-06T11:00:53Z</dcterms:created>
  <dcterms:modified xsi:type="dcterms:W3CDTF">2015-01-12T10:39:15Z</dcterms:modified>
</cp:coreProperties>
</file>